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6" r:id="rId2"/>
    <p:sldId id="256" r:id="rId3"/>
    <p:sldId id="257" r:id="rId4"/>
    <p:sldId id="258" r:id="rId5"/>
    <p:sldId id="261" r:id="rId6"/>
    <p:sldId id="259" r:id="rId7"/>
    <p:sldId id="262" r:id="rId8"/>
    <p:sldId id="266" r:id="rId9"/>
    <p:sldId id="267" r:id="rId10"/>
    <p:sldId id="260" r:id="rId11"/>
    <p:sldId id="264" r:id="rId12"/>
    <p:sldId id="265" r:id="rId13"/>
    <p:sldId id="273" r:id="rId14"/>
    <p:sldId id="274" r:id="rId15"/>
    <p:sldId id="268" r:id="rId16"/>
    <p:sldId id="269" r:id="rId17"/>
    <p:sldId id="270" r:id="rId18"/>
    <p:sldId id="271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E546C5-379C-4BBD-A66A-D39A17249F99}" v="70" dt="2023-10-20T08:23:38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3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James" userId="effdc935-7c2c-4030-afd5-d9adc5cf2a95" providerId="ADAL" clId="{8DE546C5-379C-4BBD-A66A-D39A17249F99}"/>
    <pc:docChg chg="undo custSel addSld delSld modSld sldOrd">
      <pc:chgData name="Sebastian James" userId="effdc935-7c2c-4030-afd5-d9adc5cf2a95" providerId="ADAL" clId="{8DE546C5-379C-4BBD-A66A-D39A17249F99}" dt="2023-10-20T12:45:16.370" v="4191" actId="20577"/>
      <pc:docMkLst>
        <pc:docMk/>
      </pc:docMkLst>
      <pc:sldChg chg="addSp modSp mod ord setBg addAnim">
        <pc:chgData name="Sebastian James" userId="effdc935-7c2c-4030-afd5-d9adc5cf2a95" providerId="ADAL" clId="{8DE546C5-379C-4BBD-A66A-D39A17249F99}" dt="2023-10-20T12:44:37.710" v="4077"/>
        <pc:sldMkLst>
          <pc:docMk/>
          <pc:sldMk cId="3919966353" sldId="256"/>
        </pc:sldMkLst>
        <pc:spChg chg="mod">
          <ac:chgData name="Sebastian James" userId="effdc935-7c2c-4030-afd5-d9adc5cf2a95" providerId="ADAL" clId="{8DE546C5-379C-4BBD-A66A-D39A17249F99}" dt="2023-10-19T10:53:27.013" v="4029" actId="26606"/>
          <ac:spMkLst>
            <pc:docMk/>
            <pc:sldMk cId="3919966353" sldId="256"/>
            <ac:spMk id="2" creationId="{FD6EF2AB-45CF-252D-93A6-C31316EF9335}"/>
          </ac:spMkLst>
        </pc:spChg>
        <pc:spChg chg="mod">
          <ac:chgData name="Sebastian James" userId="effdc935-7c2c-4030-afd5-d9adc5cf2a95" providerId="ADAL" clId="{8DE546C5-379C-4BBD-A66A-D39A17249F99}" dt="2023-10-19T10:53:27.013" v="4029" actId="26606"/>
          <ac:spMkLst>
            <pc:docMk/>
            <pc:sldMk cId="3919966353" sldId="256"/>
            <ac:spMk id="3" creationId="{2B1242BA-AFE3-947C-409D-0AFCCF9038A0}"/>
          </ac:spMkLst>
        </pc:spChg>
        <pc:spChg chg="add">
          <ac:chgData name="Sebastian James" userId="effdc935-7c2c-4030-afd5-d9adc5cf2a95" providerId="ADAL" clId="{8DE546C5-379C-4BBD-A66A-D39A17249F99}" dt="2023-10-19T10:53:27.013" v="4029" actId="26606"/>
          <ac:spMkLst>
            <pc:docMk/>
            <pc:sldMk cId="3919966353" sldId="256"/>
            <ac:spMk id="8" creationId="{4E1BEB12-92AF-4445-98AD-4C7756E7C93B}"/>
          </ac:spMkLst>
        </pc:spChg>
        <pc:spChg chg="add">
          <ac:chgData name="Sebastian James" userId="effdc935-7c2c-4030-afd5-d9adc5cf2a95" providerId="ADAL" clId="{8DE546C5-379C-4BBD-A66A-D39A17249F99}" dt="2023-10-19T10:53:27.013" v="4029" actId="26606"/>
          <ac:spMkLst>
            <pc:docMk/>
            <pc:sldMk cId="3919966353" sldId="256"/>
            <ac:spMk id="10" creationId="{D0522C2C-7B5C-48A7-A969-03941E5D2E76}"/>
          </ac:spMkLst>
        </pc:spChg>
        <pc:spChg chg="add">
          <ac:chgData name="Sebastian James" userId="effdc935-7c2c-4030-afd5-d9adc5cf2a95" providerId="ADAL" clId="{8DE546C5-379C-4BBD-A66A-D39A17249F99}" dt="2023-10-19T10:53:27.013" v="4029" actId="26606"/>
          <ac:spMkLst>
            <pc:docMk/>
            <pc:sldMk cId="3919966353" sldId="256"/>
            <ac:spMk id="12" creationId="{9C682A1A-5B2D-4111-BBD6-620165633E5B}"/>
          </ac:spMkLst>
        </pc:spChg>
        <pc:spChg chg="add">
          <ac:chgData name="Sebastian James" userId="effdc935-7c2c-4030-afd5-d9adc5cf2a95" providerId="ADAL" clId="{8DE546C5-379C-4BBD-A66A-D39A17249F99}" dt="2023-10-19T10:53:27.013" v="4029" actId="26606"/>
          <ac:spMkLst>
            <pc:docMk/>
            <pc:sldMk cId="3919966353" sldId="256"/>
            <ac:spMk id="14" creationId="{D6EE29F2-D77F-4BD0-A20B-334D316A1C9D}"/>
          </ac:spMkLst>
        </pc:spChg>
        <pc:spChg chg="add">
          <ac:chgData name="Sebastian James" userId="effdc935-7c2c-4030-afd5-d9adc5cf2a95" providerId="ADAL" clId="{8DE546C5-379C-4BBD-A66A-D39A17249F99}" dt="2023-10-19T10:53:27.013" v="4029" actId="26606"/>
          <ac:spMkLst>
            <pc:docMk/>
            <pc:sldMk cId="3919966353" sldId="256"/>
            <ac:spMk id="16" creationId="{22D09ED2-868F-42C6-866E-F92E0CEF314F}"/>
          </ac:spMkLst>
        </pc:spChg>
      </pc:sldChg>
      <pc:sldChg chg="addSp modSp mod setBg">
        <pc:chgData name="Sebastian James" userId="effdc935-7c2c-4030-afd5-d9adc5cf2a95" providerId="ADAL" clId="{8DE546C5-379C-4BBD-A66A-D39A17249F99}" dt="2023-10-19T10:09:28.761" v="1141" actId="26606"/>
        <pc:sldMkLst>
          <pc:docMk/>
          <pc:sldMk cId="763557865" sldId="262"/>
        </pc:sldMkLst>
        <pc:spChg chg="mod">
          <ac:chgData name="Sebastian James" userId="effdc935-7c2c-4030-afd5-d9adc5cf2a95" providerId="ADAL" clId="{8DE546C5-379C-4BBD-A66A-D39A17249F99}" dt="2023-10-19T10:09:28.761" v="1141" actId="26606"/>
          <ac:spMkLst>
            <pc:docMk/>
            <pc:sldMk cId="763557865" sldId="262"/>
            <ac:spMk id="2" creationId="{2B90B72E-C16F-9964-F422-A6D17056F453}"/>
          </ac:spMkLst>
        </pc:spChg>
        <pc:spChg chg="mod">
          <ac:chgData name="Sebastian James" userId="effdc935-7c2c-4030-afd5-d9adc5cf2a95" providerId="ADAL" clId="{8DE546C5-379C-4BBD-A66A-D39A17249F99}" dt="2023-10-19T10:09:28.761" v="1141" actId="26606"/>
          <ac:spMkLst>
            <pc:docMk/>
            <pc:sldMk cId="763557865" sldId="262"/>
            <ac:spMk id="3" creationId="{A42EC71E-831E-6712-7CA1-1BD705C14D28}"/>
          </ac:spMkLst>
        </pc:spChg>
        <pc:spChg chg="add">
          <ac:chgData name="Sebastian James" userId="effdc935-7c2c-4030-afd5-d9adc5cf2a95" providerId="ADAL" clId="{8DE546C5-379C-4BBD-A66A-D39A17249F99}" dt="2023-10-19T10:09:28.761" v="1141" actId="26606"/>
          <ac:spMkLst>
            <pc:docMk/>
            <pc:sldMk cId="763557865" sldId="262"/>
            <ac:spMk id="8" creationId="{907EF6B7-1338-4443-8C46-6A318D952DFD}"/>
          </ac:spMkLst>
        </pc:spChg>
        <pc:spChg chg="add">
          <ac:chgData name="Sebastian James" userId="effdc935-7c2c-4030-afd5-d9adc5cf2a95" providerId="ADAL" clId="{8DE546C5-379C-4BBD-A66A-D39A17249F99}" dt="2023-10-19T10:09:28.761" v="1141" actId="26606"/>
          <ac:spMkLst>
            <pc:docMk/>
            <pc:sldMk cId="763557865" sldId="262"/>
            <ac:spMk id="10" creationId="{DAAE4CDD-124C-4DCF-9584-B6033B545DD5}"/>
          </ac:spMkLst>
        </pc:spChg>
        <pc:spChg chg="add">
          <ac:chgData name="Sebastian James" userId="effdc935-7c2c-4030-afd5-d9adc5cf2a95" providerId="ADAL" clId="{8DE546C5-379C-4BBD-A66A-D39A17249F99}" dt="2023-10-19T10:09:28.761" v="1141" actId="26606"/>
          <ac:spMkLst>
            <pc:docMk/>
            <pc:sldMk cId="763557865" sldId="262"/>
            <ac:spMk id="12" creationId="{081E4A58-353D-44AE-B2FC-2A74E2E400F7}"/>
          </ac:spMkLst>
        </pc:spChg>
      </pc:sldChg>
      <pc:sldChg chg="del">
        <pc:chgData name="Sebastian James" userId="effdc935-7c2c-4030-afd5-d9adc5cf2a95" providerId="ADAL" clId="{8DE546C5-379C-4BBD-A66A-D39A17249F99}" dt="2023-10-19T10:12:56.762" v="1142" actId="2696"/>
        <pc:sldMkLst>
          <pc:docMk/>
          <pc:sldMk cId="2923075316" sldId="263"/>
        </pc:sldMkLst>
      </pc:sldChg>
      <pc:sldChg chg="addSp modSp new mod setBg">
        <pc:chgData name="Sebastian James" userId="effdc935-7c2c-4030-afd5-d9adc5cf2a95" providerId="ADAL" clId="{8DE546C5-379C-4BBD-A66A-D39A17249F99}" dt="2023-10-19T10:09:23.341" v="1140" actId="26606"/>
        <pc:sldMkLst>
          <pc:docMk/>
          <pc:sldMk cId="3428772310" sldId="266"/>
        </pc:sldMkLst>
        <pc:spChg chg="mod">
          <ac:chgData name="Sebastian James" userId="effdc935-7c2c-4030-afd5-d9adc5cf2a95" providerId="ADAL" clId="{8DE546C5-379C-4BBD-A66A-D39A17249F99}" dt="2023-10-19T10:09:23.341" v="1140" actId="26606"/>
          <ac:spMkLst>
            <pc:docMk/>
            <pc:sldMk cId="3428772310" sldId="266"/>
            <ac:spMk id="2" creationId="{724C76AD-F088-BC2B-F620-ACA6A5350908}"/>
          </ac:spMkLst>
        </pc:spChg>
        <pc:spChg chg="mod">
          <ac:chgData name="Sebastian James" userId="effdc935-7c2c-4030-afd5-d9adc5cf2a95" providerId="ADAL" clId="{8DE546C5-379C-4BBD-A66A-D39A17249F99}" dt="2023-10-19T10:09:23.341" v="1140" actId="26606"/>
          <ac:spMkLst>
            <pc:docMk/>
            <pc:sldMk cId="3428772310" sldId="266"/>
            <ac:spMk id="3" creationId="{3BB013C7-EF65-21CF-257F-5BB66455F363}"/>
          </ac:spMkLst>
        </pc:spChg>
        <pc:spChg chg="add">
          <ac:chgData name="Sebastian James" userId="effdc935-7c2c-4030-afd5-d9adc5cf2a95" providerId="ADAL" clId="{8DE546C5-379C-4BBD-A66A-D39A17249F99}" dt="2023-10-19T10:09:23.341" v="1140" actId="26606"/>
          <ac:spMkLst>
            <pc:docMk/>
            <pc:sldMk cId="3428772310" sldId="266"/>
            <ac:spMk id="8" creationId="{907EF6B7-1338-4443-8C46-6A318D952DFD}"/>
          </ac:spMkLst>
        </pc:spChg>
        <pc:spChg chg="add">
          <ac:chgData name="Sebastian James" userId="effdc935-7c2c-4030-afd5-d9adc5cf2a95" providerId="ADAL" clId="{8DE546C5-379C-4BBD-A66A-D39A17249F99}" dt="2023-10-19T10:09:23.341" v="1140" actId="26606"/>
          <ac:spMkLst>
            <pc:docMk/>
            <pc:sldMk cId="3428772310" sldId="266"/>
            <ac:spMk id="10" creationId="{DAAE4CDD-124C-4DCF-9584-B6033B545DD5}"/>
          </ac:spMkLst>
        </pc:spChg>
        <pc:spChg chg="add">
          <ac:chgData name="Sebastian James" userId="effdc935-7c2c-4030-afd5-d9adc5cf2a95" providerId="ADAL" clId="{8DE546C5-379C-4BBD-A66A-D39A17249F99}" dt="2023-10-19T10:09:23.341" v="1140" actId="26606"/>
          <ac:spMkLst>
            <pc:docMk/>
            <pc:sldMk cId="3428772310" sldId="266"/>
            <ac:spMk id="12" creationId="{081E4A58-353D-44AE-B2FC-2A74E2E400F7}"/>
          </ac:spMkLst>
        </pc:spChg>
      </pc:sldChg>
      <pc:sldChg chg="addSp modSp new mod setBg">
        <pc:chgData name="Sebastian James" userId="effdc935-7c2c-4030-afd5-d9adc5cf2a95" providerId="ADAL" clId="{8DE546C5-379C-4BBD-A66A-D39A17249F99}" dt="2023-10-19T10:09:19.025" v="1139" actId="26606"/>
        <pc:sldMkLst>
          <pc:docMk/>
          <pc:sldMk cId="1025632263" sldId="267"/>
        </pc:sldMkLst>
        <pc:spChg chg="mod">
          <ac:chgData name="Sebastian James" userId="effdc935-7c2c-4030-afd5-d9adc5cf2a95" providerId="ADAL" clId="{8DE546C5-379C-4BBD-A66A-D39A17249F99}" dt="2023-10-19T10:09:19.025" v="1139" actId="26606"/>
          <ac:spMkLst>
            <pc:docMk/>
            <pc:sldMk cId="1025632263" sldId="267"/>
            <ac:spMk id="2" creationId="{91BCACFF-BEA3-4398-D2A4-068DC921B4B0}"/>
          </ac:spMkLst>
        </pc:spChg>
        <pc:spChg chg="mod">
          <ac:chgData name="Sebastian James" userId="effdc935-7c2c-4030-afd5-d9adc5cf2a95" providerId="ADAL" clId="{8DE546C5-379C-4BBD-A66A-D39A17249F99}" dt="2023-10-19T10:09:19.025" v="1139" actId="26606"/>
          <ac:spMkLst>
            <pc:docMk/>
            <pc:sldMk cId="1025632263" sldId="267"/>
            <ac:spMk id="3" creationId="{69385364-029D-7436-7BEA-EC49649B4DA0}"/>
          </ac:spMkLst>
        </pc:spChg>
        <pc:spChg chg="add">
          <ac:chgData name="Sebastian James" userId="effdc935-7c2c-4030-afd5-d9adc5cf2a95" providerId="ADAL" clId="{8DE546C5-379C-4BBD-A66A-D39A17249F99}" dt="2023-10-19T10:09:19.025" v="1139" actId="26606"/>
          <ac:spMkLst>
            <pc:docMk/>
            <pc:sldMk cId="1025632263" sldId="267"/>
            <ac:spMk id="8" creationId="{907EF6B7-1338-4443-8C46-6A318D952DFD}"/>
          </ac:spMkLst>
        </pc:spChg>
        <pc:spChg chg="add">
          <ac:chgData name="Sebastian James" userId="effdc935-7c2c-4030-afd5-d9adc5cf2a95" providerId="ADAL" clId="{8DE546C5-379C-4BBD-A66A-D39A17249F99}" dt="2023-10-19T10:09:19.025" v="1139" actId="26606"/>
          <ac:spMkLst>
            <pc:docMk/>
            <pc:sldMk cId="1025632263" sldId="267"/>
            <ac:spMk id="10" creationId="{DAAE4CDD-124C-4DCF-9584-B6033B545DD5}"/>
          </ac:spMkLst>
        </pc:spChg>
        <pc:spChg chg="add">
          <ac:chgData name="Sebastian James" userId="effdc935-7c2c-4030-afd5-d9adc5cf2a95" providerId="ADAL" clId="{8DE546C5-379C-4BBD-A66A-D39A17249F99}" dt="2023-10-19T10:09:19.025" v="1139" actId="26606"/>
          <ac:spMkLst>
            <pc:docMk/>
            <pc:sldMk cId="1025632263" sldId="267"/>
            <ac:spMk id="12" creationId="{081E4A58-353D-44AE-B2FC-2A74E2E400F7}"/>
          </ac:spMkLst>
        </pc:spChg>
      </pc:sldChg>
      <pc:sldChg chg="addSp delSp modSp new mod setBg addAnim">
        <pc:chgData name="Sebastian James" userId="effdc935-7c2c-4030-afd5-d9adc5cf2a95" providerId="ADAL" clId="{8DE546C5-379C-4BBD-A66A-D39A17249F99}" dt="2023-10-19T10:13:17.028" v="1167"/>
        <pc:sldMkLst>
          <pc:docMk/>
          <pc:sldMk cId="1892168122" sldId="268"/>
        </pc:sldMkLst>
        <pc:spChg chg="mod">
          <ac:chgData name="Sebastian James" userId="effdc935-7c2c-4030-afd5-d9adc5cf2a95" providerId="ADAL" clId="{8DE546C5-379C-4BBD-A66A-D39A17249F99}" dt="2023-10-19T10:13:17.028" v="1166" actId="26606"/>
          <ac:spMkLst>
            <pc:docMk/>
            <pc:sldMk cId="1892168122" sldId="268"/>
            <ac:spMk id="2" creationId="{4610EE96-81EF-C1A6-1B39-B2C293269609}"/>
          </ac:spMkLst>
        </pc:spChg>
        <pc:spChg chg="del">
          <ac:chgData name="Sebastian James" userId="effdc935-7c2c-4030-afd5-d9adc5cf2a95" providerId="ADAL" clId="{8DE546C5-379C-4BBD-A66A-D39A17249F99}" dt="2023-10-19T10:13:04.572" v="1144" actId="478"/>
          <ac:spMkLst>
            <pc:docMk/>
            <pc:sldMk cId="1892168122" sldId="268"/>
            <ac:spMk id="3" creationId="{B2006A8E-3B30-FE50-20B2-A39B000FDED2}"/>
          </ac:spMkLst>
        </pc:spChg>
        <pc:spChg chg="add">
          <ac:chgData name="Sebastian James" userId="effdc935-7c2c-4030-afd5-d9adc5cf2a95" providerId="ADAL" clId="{8DE546C5-379C-4BBD-A66A-D39A17249F99}" dt="2023-10-19T10:13:17.028" v="1166" actId="26606"/>
          <ac:spMkLst>
            <pc:docMk/>
            <pc:sldMk cId="1892168122" sldId="268"/>
            <ac:spMk id="7" creationId="{3001AFEA-2442-4A9F-BA37-8C469F306654}"/>
          </ac:spMkLst>
        </pc:spChg>
        <pc:spChg chg="add">
          <ac:chgData name="Sebastian James" userId="effdc935-7c2c-4030-afd5-d9adc5cf2a95" providerId="ADAL" clId="{8DE546C5-379C-4BBD-A66A-D39A17249F99}" dt="2023-10-19T10:13:17.028" v="1166" actId="26606"/>
          <ac:spMkLst>
            <pc:docMk/>
            <pc:sldMk cId="1892168122" sldId="268"/>
            <ac:spMk id="9" creationId="{755E9CD0-04B0-4A3C-B291-AD913379C713}"/>
          </ac:spMkLst>
        </pc:spChg>
        <pc:spChg chg="add">
          <ac:chgData name="Sebastian James" userId="effdc935-7c2c-4030-afd5-d9adc5cf2a95" providerId="ADAL" clId="{8DE546C5-379C-4BBD-A66A-D39A17249F99}" dt="2023-10-19T10:13:17.028" v="1166" actId="26606"/>
          <ac:spMkLst>
            <pc:docMk/>
            <pc:sldMk cId="1892168122" sldId="268"/>
            <ac:spMk id="11" creationId="{1DD8BF3B-6066-418C-8D1A-75C5E396FC04}"/>
          </ac:spMkLst>
        </pc:spChg>
        <pc:spChg chg="add">
          <ac:chgData name="Sebastian James" userId="effdc935-7c2c-4030-afd5-d9adc5cf2a95" providerId="ADAL" clId="{8DE546C5-379C-4BBD-A66A-D39A17249F99}" dt="2023-10-19T10:13:17.028" v="1166" actId="26606"/>
          <ac:spMkLst>
            <pc:docMk/>
            <pc:sldMk cId="1892168122" sldId="268"/>
            <ac:spMk id="13" creationId="{80BC66F9-7A74-4286-AD22-1174052CC22C}"/>
          </ac:spMkLst>
        </pc:spChg>
        <pc:spChg chg="add">
          <ac:chgData name="Sebastian James" userId="effdc935-7c2c-4030-afd5-d9adc5cf2a95" providerId="ADAL" clId="{8DE546C5-379C-4BBD-A66A-D39A17249F99}" dt="2023-10-19T10:13:17.028" v="1166" actId="26606"/>
          <ac:spMkLst>
            <pc:docMk/>
            <pc:sldMk cId="1892168122" sldId="268"/>
            <ac:spMk id="15" creationId="{D8142CC3-2B5C-48E6-9DF0-6C8ACBAF23EF}"/>
          </ac:spMkLst>
        </pc:spChg>
        <pc:spChg chg="add">
          <ac:chgData name="Sebastian James" userId="effdc935-7c2c-4030-afd5-d9adc5cf2a95" providerId="ADAL" clId="{8DE546C5-379C-4BBD-A66A-D39A17249F99}" dt="2023-10-19T10:13:17.028" v="1166" actId="26606"/>
          <ac:spMkLst>
            <pc:docMk/>
            <pc:sldMk cId="1892168122" sldId="268"/>
            <ac:spMk id="19" creationId="{46A89C79-8EF3-4AF9-B3D9-59A883F41C83}"/>
          </ac:spMkLst>
        </pc:spChg>
        <pc:spChg chg="add">
          <ac:chgData name="Sebastian James" userId="effdc935-7c2c-4030-afd5-d9adc5cf2a95" providerId="ADAL" clId="{8DE546C5-379C-4BBD-A66A-D39A17249F99}" dt="2023-10-19T10:13:17.028" v="1166" actId="26606"/>
          <ac:spMkLst>
            <pc:docMk/>
            <pc:sldMk cId="1892168122" sldId="268"/>
            <ac:spMk id="21" creationId="{EFE5CE34-4543-42E5-B82C-1F3D12422CDD}"/>
          </ac:spMkLst>
        </pc:spChg>
        <pc:spChg chg="add">
          <ac:chgData name="Sebastian James" userId="effdc935-7c2c-4030-afd5-d9adc5cf2a95" providerId="ADAL" clId="{8DE546C5-379C-4BBD-A66A-D39A17249F99}" dt="2023-10-19T10:13:17.028" v="1166" actId="26606"/>
          <ac:spMkLst>
            <pc:docMk/>
            <pc:sldMk cId="1892168122" sldId="268"/>
            <ac:spMk id="23" creationId="{72AF41FE-63D7-4695-81D2-66D2510E4486}"/>
          </ac:spMkLst>
        </pc:spChg>
        <pc:cxnChg chg="add">
          <ac:chgData name="Sebastian James" userId="effdc935-7c2c-4030-afd5-d9adc5cf2a95" providerId="ADAL" clId="{8DE546C5-379C-4BBD-A66A-D39A17249F99}" dt="2023-10-19T10:13:17.028" v="1166" actId="26606"/>
          <ac:cxnSpMkLst>
            <pc:docMk/>
            <pc:sldMk cId="1892168122" sldId="268"/>
            <ac:cxnSpMk id="17" creationId="{7B2D303B-3DD0-4319-9EAD-361847FEC71D}"/>
          </ac:cxnSpMkLst>
        </pc:cxnChg>
      </pc:sldChg>
      <pc:sldChg chg="addSp delSp modSp new mod setBg">
        <pc:chgData name="Sebastian James" userId="effdc935-7c2c-4030-afd5-d9adc5cf2a95" providerId="ADAL" clId="{8DE546C5-379C-4BBD-A66A-D39A17249F99}" dt="2023-10-19T10:17:48.598" v="1403" actId="26606"/>
        <pc:sldMkLst>
          <pc:docMk/>
          <pc:sldMk cId="1716047081" sldId="269"/>
        </pc:sldMkLst>
        <pc:spChg chg="mod">
          <ac:chgData name="Sebastian James" userId="effdc935-7c2c-4030-afd5-d9adc5cf2a95" providerId="ADAL" clId="{8DE546C5-379C-4BBD-A66A-D39A17249F99}" dt="2023-10-19T10:17:48.598" v="1403" actId="26606"/>
          <ac:spMkLst>
            <pc:docMk/>
            <pc:sldMk cId="1716047081" sldId="269"/>
            <ac:spMk id="2" creationId="{01CF3196-19BA-787E-DD56-81E9DB8B7626}"/>
          </ac:spMkLst>
        </pc:spChg>
        <pc:spChg chg="del mod">
          <ac:chgData name="Sebastian James" userId="effdc935-7c2c-4030-afd5-d9adc5cf2a95" providerId="ADAL" clId="{8DE546C5-379C-4BBD-A66A-D39A17249F99}" dt="2023-10-19T10:17:48.598" v="1403" actId="26606"/>
          <ac:spMkLst>
            <pc:docMk/>
            <pc:sldMk cId="1716047081" sldId="269"/>
            <ac:spMk id="3" creationId="{65906E9B-7AFF-6969-7F9D-BCFF557D4FA2}"/>
          </ac:spMkLst>
        </pc:spChg>
        <pc:spChg chg="add">
          <ac:chgData name="Sebastian James" userId="effdc935-7c2c-4030-afd5-d9adc5cf2a95" providerId="ADAL" clId="{8DE546C5-379C-4BBD-A66A-D39A17249F99}" dt="2023-10-19T10:17:48.598" v="1403" actId="26606"/>
          <ac:spMkLst>
            <pc:docMk/>
            <pc:sldMk cId="1716047081" sldId="269"/>
            <ac:spMk id="9" creationId="{35DB3719-6FDC-4E5D-891D-FF40B7300F64}"/>
          </ac:spMkLst>
        </pc:spChg>
        <pc:spChg chg="add">
          <ac:chgData name="Sebastian James" userId="effdc935-7c2c-4030-afd5-d9adc5cf2a95" providerId="ADAL" clId="{8DE546C5-379C-4BBD-A66A-D39A17249F99}" dt="2023-10-19T10:17:48.598" v="1403" actId="26606"/>
          <ac:spMkLst>
            <pc:docMk/>
            <pc:sldMk cId="1716047081" sldId="269"/>
            <ac:spMk id="11" creationId="{E0CBAC23-2E3F-4A90-BA59-F8299F6A5439}"/>
          </ac:spMkLst>
        </pc:spChg>
        <pc:graphicFrameChg chg="add">
          <ac:chgData name="Sebastian James" userId="effdc935-7c2c-4030-afd5-d9adc5cf2a95" providerId="ADAL" clId="{8DE546C5-379C-4BBD-A66A-D39A17249F99}" dt="2023-10-19T10:17:48.598" v="1403" actId="26606"/>
          <ac:graphicFrameMkLst>
            <pc:docMk/>
            <pc:sldMk cId="1716047081" sldId="269"/>
            <ac:graphicFrameMk id="5" creationId="{AF6CDE26-2DE1-8859-9CA0-6C2F49EE5C4E}"/>
          </ac:graphicFrameMkLst>
        </pc:graphicFrameChg>
      </pc:sldChg>
      <pc:sldChg chg="addSp delSp modSp new mod modNotesTx">
        <pc:chgData name="Sebastian James" userId="effdc935-7c2c-4030-afd5-d9adc5cf2a95" providerId="ADAL" clId="{8DE546C5-379C-4BBD-A66A-D39A17249F99}" dt="2023-10-19T10:19:57.569" v="1558" actId="20577"/>
        <pc:sldMkLst>
          <pc:docMk/>
          <pc:sldMk cId="3940449937" sldId="270"/>
        </pc:sldMkLst>
        <pc:spChg chg="del mod">
          <ac:chgData name="Sebastian James" userId="effdc935-7c2c-4030-afd5-d9adc5cf2a95" providerId="ADAL" clId="{8DE546C5-379C-4BBD-A66A-D39A17249F99}" dt="2023-10-19T10:18:50.355" v="1406" actId="478"/>
          <ac:spMkLst>
            <pc:docMk/>
            <pc:sldMk cId="3940449937" sldId="270"/>
            <ac:spMk id="2" creationId="{EC1F6B22-50A6-DA43-FB92-1DEA1FE0BE91}"/>
          </ac:spMkLst>
        </pc:spChg>
        <pc:graphicFrameChg chg="add mod modGraphic">
          <ac:chgData name="Sebastian James" userId="effdc935-7c2c-4030-afd5-d9adc5cf2a95" providerId="ADAL" clId="{8DE546C5-379C-4BBD-A66A-D39A17249F99}" dt="2023-10-19T10:19:27.402" v="1450" actId="20577"/>
          <ac:graphicFrameMkLst>
            <pc:docMk/>
            <pc:sldMk cId="3940449937" sldId="270"/>
            <ac:graphicFrameMk id="3" creationId="{29A1095B-A4DE-5D4A-7C3C-1B6FF6212267}"/>
          </ac:graphicFrameMkLst>
        </pc:graphicFrameChg>
      </pc:sldChg>
      <pc:sldChg chg="addSp delSp modSp new mod setBg">
        <pc:chgData name="Sebastian James" userId="effdc935-7c2c-4030-afd5-d9adc5cf2a95" providerId="ADAL" clId="{8DE546C5-379C-4BBD-A66A-D39A17249F99}" dt="2023-10-19T10:22:42.450" v="1780" actId="26606"/>
        <pc:sldMkLst>
          <pc:docMk/>
          <pc:sldMk cId="1168480549" sldId="271"/>
        </pc:sldMkLst>
        <pc:spChg chg="mod">
          <ac:chgData name="Sebastian James" userId="effdc935-7c2c-4030-afd5-d9adc5cf2a95" providerId="ADAL" clId="{8DE546C5-379C-4BBD-A66A-D39A17249F99}" dt="2023-10-19T10:22:42.450" v="1780" actId="26606"/>
          <ac:spMkLst>
            <pc:docMk/>
            <pc:sldMk cId="1168480549" sldId="271"/>
            <ac:spMk id="2" creationId="{24C02907-EF77-8864-5AF0-C91FC9CDEE67}"/>
          </ac:spMkLst>
        </pc:spChg>
        <pc:spChg chg="del mod">
          <ac:chgData name="Sebastian James" userId="effdc935-7c2c-4030-afd5-d9adc5cf2a95" providerId="ADAL" clId="{8DE546C5-379C-4BBD-A66A-D39A17249F99}" dt="2023-10-19T10:22:42.450" v="1780" actId="26606"/>
          <ac:spMkLst>
            <pc:docMk/>
            <pc:sldMk cId="1168480549" sldId="271"/>
            <ac:spMk id="3" creationId="{0E59008D-8808-BA55-22A0-84F35001AFA7}"/>
          </ac:spMkLst>
        </pc:spChg>
        <pc:spChg chg="add">
          <ac:chgData name="Sebastian James" userId="effdc935-7c2c-4030-afd5-d9adc5cf2a95" providerId="ADAL" clId="{8DE546C5-379C-4BBD-A66A-D39A17249F99}" dt="2023-10-19T10:22:42.450" v="1780" actId="26606"/>
          <ac:spMkLst>
            <pc:docMk/>
            <pc:sldMk cId="1168480549" sldId="271"/>
            <ac:spMk id="9" creationId="{35DB3719-6FDC-4E5D-891D-FF40B7300F64}"/>
          </ac:spMkLst>
        </pc:spChg>
        <pc:spChg chg="add">
          <ac:chgData name="Sebastian James" userId="effdc935-7c2c-4030-afd5-d9adc5cf2a95" providerId="ADAL" clId="{8DE546C5-379C-4BBD-A66A-D39A17249F99}" dt="2023-10-19T10:22:42.450" v="1780" actId="26606"/>
          <ac:spMkLst>
            <pc:docMk/>
            <pc:sldMk cId="1168480549" sldId="271"/>
            <ac:spMk id="11" creationId="{E0CBAC23-2E3F-4A90-BA59-F8299F6A5439}"/>
          </ac:spMkLst>
        </pc:spChg>
        <pc:graphicFrameChg chg="add">
          <ac:chgData name="Sebastian James" userId="effdc935-7c2c-4030-afd5-d9adc5cf2a95" providerId="ADAL" clId="{8DE546C5-379C-4BBD-A66A-D39A17249F99}" dt="2023-10-19T10:22:42.450" v="1780" actId="26606"/>
          <ac:graphicFrameMkLst>
            <pc:docMk/>
            <pc:sldMk cId="1168480549" sldId="271"/>
            <ac:graphicFrameMk id="5" creationId="{890EE654-E952-8B76-A161-69770538841F}"/>
          </ac:graphicFrameMkLst>
        </pc:graphicFrameChg>
      </pc:sldChg>
      <pc:sldChg chg="addSp delSp modSp new mod setBg">
        <pc:chgData name="Sebastian James" userId="effdc935-7c2c-4030-afd5-d9adc5cf2a95" providerId="ADAL" clId="{8DE546C5-379C-4BBD-A66A-D39A17249F99}" dt="2023-10-19T10:28:34.668" v="2383" actId="26606"/>
        <pc:sldMkLst>
          <pc:docMk/>
          <pc:sldMk cId="3586171861" sldId="272"/>
        </pc:sldMkLst>
        <pc:spChg chg="mod">
          <ac:chgData name="Sebastian James" userId="effdc935-7c2c-4030-afd5-d9adc5cf2a95" providerId="ADAL" clId="{8DE546C5-379C-4BBD-A66A-D39A17249F99}" dt="2023-10-19T10:28:34.668" v="2383" actId="26606"/>
          <ac:spMkLst>
            <pc:docMk/>
            <pc:sldMk cId="3586171861" sldId="272"/>
            <ac:spMk id="2" creationId="{409FF9C6-F31D-6AA2-EEDB-841296D9B592}"/>
          </ac:spMkLst>
        </pc:spChg>
        <pc:spChg chg="del mod">
          <ac:chgData name="Sebastian James" userId="effdc935-7c2c-4030-afd5-d9adc5cf2a95" providerId="ADAL" clId="{8DE546C5-379C-4BBD-A66A-D39A17249F99}" dt="2023-10-19T10:28:34.668" v="2383" actId="26606"/>
          <ac:spMkLst>
            <pc:docMk/>
            <pc:sldMk cId="3586171861" sldId="272"/>
            <ac:spMk id="3" creationId="{36082473-B9DC-11A4-5D32-451AFEBC79A7}"/>
          </ac:spMkLst>
        </pc:spChg>
        <pc:spChg chg="add">
          <ac:chgData name="Sebastian James" userId="effdc935-7c2c-4030-afd5-d9adc5cf2a95" providerId="ADAL" clId="{8DE546C5-379C-4BBD-A66A-D39A17249F99}" dt="2023-10-19T10:28:34.668" v="2383" actId="26606"/>
          <ac:spMkLst>
            <pc:docMk/>
            <pc:sldMk cId="3586171861" sldId="272"/>
            <ac:spMk id="9" creationId="{6C4028FD-8BAA-4A19-BFDE-594D991B7552}"/>
          </ac:spMkLst>
        </pc:spChg>
        <pc:graphicFrameChg chg="add">
          <ac:chgData name="Sebastian James" userId="effdc935-7c2c-4030-afd5-d9adc5cf2a95" providerId="ADAL" clId="{8DE546C5-379C-4BBD-A66A-D39A17249F99}" dt="2023-10-19T10:28:34.668" v="2383" actId="26606"/>
          <ac:graphicFrameMkLst>
            <pc:docMk/>
            <pc:sldMk cId="3586171861" sldId="272"/>
            <ac:graphicFrameMk id="5" creationId="{E0FD2EDB-B38F-0708-54D7-12F12E44F0F6}"/>
          </ac:graphicFrameMkLst>
        </pc:graphicFrameChg>
      </pc:sldChg>
      <pc:sldChg chg="addSp modSp new mod setBg">
        <pc:chgData name="Sebastian James" userId="effdc935-7c2c-4030-afd5-d9adc5cf2a95" providerId="ADAL" clId="{8DE546C5-379C-4BBD-A66A-D39A17249F99}" dt="2023-10-19T10:23:41.870" v="1908" actId="26606"/>
        <pc:sldMkLst>
          <pc:docMk/>
          <pc:sldMk cId="1291244385" sldId="273"/>
        </pc:sldMkLst>
        <pc:spChg chg="mod">
          <ac:chgData name="Sebastian James" userId="effdc935-7c2c-4030-afd5-d9adc5cf2a95" providerId="ADAL" clId="{8DE546C5-379C-4BBD-A66A-D39A17249F99}" dt="2023-10-19T10:23:41.870" v="1908" actId="26606"/>
          <ac:spMkLst>
            <pc:docMk/>
            <pc:sldMk cId="1291244385" sldId="273"/>
            <ac:spMk id="2" creationId="{E4F901D4-C600-CEDF-4E86-BD4EBD47911F}"/>
          </ac:spMkLst>
        </pc:spChg>
        <pc:spChg chg="add">
          <ac:chgData name="Sebastian James" userId="effdc935-7c2c-4030-afd5-d9adc5cf2a95" providerId="ADAL" clId="{8DE546C5-379C-4BBD-A66A-D39A17249F99}" dt="2023-10-19T10:23:41.870" v="1908" actId="26606"/>
          <ac:spMkLst>
            <pc:docMk/>
            <pc:sldMk cId="1291244385" sldId="273"/>
            <ac:spMk id="7" creationId="{943CAA20-3569-4189-9E48-239A229A86CA}"/>
          </ac:spMkLst>
        </pc:spChg>
        <pc:spChg chg="add">
          <ac:chgData name="Sebastian James" userId="effdc935-7c2c-4030-afd5-d9adc5cf2a95" providerId="ADAL" clId="{8DE546C5-379C-4BBD-A66A-D39A17249F99}" dt="2023-10-19T10:23:41.870" v="1908" actId="26606"/>
          <ac:spMkLst>
            <pc:docMk/>
            <pc:sldMk cId="1291244385" sldId="273"/>
            <ac:spMk id="9" creationId="{DA542B6D-E775-4832-91DC-2D20F857813A}"/>
          </ac:spMkLst>
        </pc:spChg>
      </pc:sldChg>
      <pc:sldChg chg="modSp new mod">
        <pc:chgData name="Sebastian James" userId="effdc935-7c2c-4030-afd5-d9adc5cf2a95" providerId="ADAL" clId="{8DE546C5-379C-4BBD-A66A-D39A17249F99}" dt="2023-10-19T10:25:29.830" v="2138" actId="20577"/>
        <pc:sldMkLst>
          <pc:docMk/>
          <pc:sldMk cId="1040439103" sldId="274"/>
        </pc:sldMkLst>
        <pc:spChg chg="mod">
          <ac:chgData name="Sebastian James" userId="effdc935-7c2c-4030-afd5-d9adc5cf2a95" providerId="ADAL" clId="{8DE546C5-379C-4BBD-A66A-D39A17249F99}" dt="2023-10-19T10:24:08.239" v="1980" actId="20577"/>
          <ac:spMkLst>
            <pc:docMk/>
            <pc:sldMk cId="1040439103" sldId="274"/>
            <ac:spMk id="2" creationId="{B4442303-A7E6-7D01-4EC2-2DEF9101BD59}"/>
          </ac:spMkLst>
        </pc:spChg>
        <pc:spChg chg="mod">
          <ac:chgData name="Sebastian James" userId="effdc935-7c2c-4030-afd5-d9adc5cf2a95" providerId="ADAL" clId="{8DE546C5-379C-4BBD-A66A-D39A17249F99}" dt="2023-10-19T10:24:11.496" v="1988" actId="20577"/>
          <ac:spMkLst>
            <pc:docMk/>
            <pc:sldMk cId="1040439103" sldId="274"/>
            <ac:spMk id="3" creationId="{0E0D1689-92CB-B6A6-1B19-C4CD3B4CB4AD}"/>
          </ac:spMkLst>
        </pc:spChg>
        <pc:spChg chg="mod">
          <ac:chgData name="Sebastian James" userId="effdc935-7c2c-4030-afd5-d9adc5cf2a95" providerId="ADAL" clId="{8DE546C5-379C-4BBD-A66A-D39A17249F99}" dt="2023-10-19T10:25:19.372" v="2106" actId="20577"/>
          <ac:spMkLst>
            <pc:docMk/>
            <pc:sldMk cId="1040439103" sldId="274"/>
            <ac:spMk id="4" creationId="{F8B5511C-49DE-D8A0-2D3E-016DC6C7CA6F}"/>
          </ac:spMkLst>
        </pc:spChg>
        <pc:spChg chg="mod">
          <ac:chgData name="Sebastian James" userId="effdc935-7c2c-4030-afd5-d9adc5cf2a95" providerId="ADAL" clId="{8DE546C5-379C-4BBD-A66A-D39A17249F99}" dt="2023-10-19T10:24:14.727" v="1997" actId="20577"/>
          <ac:spMkLst>
            <pc:docMk/>
            <pc:sldMk cId="1040439103" sldId="274"/>
            <ac:spMk id="5" creationId="{335544E4-FC6C-8936-07A0-F754ADCA2323}"/>
          </ac:spMkLst>
        </pc:spChg>
        <pc:spChg chg="mod">
          <ac:chgData name="Sebastian James" userId="effdc935-7c2c-4030-afd5-d9adc5cf2a95" providerId="ADAL" clId="{8DE546C5-379C-4BBD-A66A-D39A17249F99}" dt="2023-10-19T10:25:29.830" v="2138" actId="20577"/>
          <ac:spMkLst>
            <pc:docMk/>
            <pc:sldMk cId="1040439103" sldId="274"/>
            <ac:spMk id="6" creationId="{A4B8F0E3-E642-A4E7-75B3-6DA1E77A6F55}"/>
          </ac:spMkLst>
        </pc:spChg>
      </pc:sldChg>
      <pc:sldChg chg="addSp modSp new mod setBg">
        <pc:chgData name="Sebastian James" userId="effdc935-7c2c-4030-afd5-d9adc5cf2a95" providerId="ADAL" clId="{8DE546C5-379C-4BBD-A66A-D39A17249F99}" dt="2023-10-19T10:29:21.430" v="2393" actId="26606"/>
        <pc:sldMkLst>
          <pc:docMk/>
          <pc:sldMk cId="1945005808" sldId="275"/>
        </pc:sldMkLst>
        <pc:spChg chg="mod">
          <ac:chgData name="Sebastian James" userId="effdc935-7c2c-4030-afd5-d9adc5cf2a95" providerId="ADAL" clId="{8DE546C5-379C-4BBD-A66A-D39A17249F99}" dt="2023-10-19T10:29:21.430" v="2393" actId="26606"/>
          <ac:spMkLst>
            <pc:docMk/>
            <pc:sldMk cId="1945005808" sldId="275"/>
            <ac:spMk id="2" creationId="{000EED02-EF3B-5649-D7E2-A6025083A2BF}"/>
          </ac:spMkLst>
        </pc:spChg>
        <pc:spChg chg="add">
          <ac:chgData name="Sebastian James" userId="effdc935-7c2c-4030-afd5-d9adc5cf2a95" providerId="ADAL" clId="{8DE546C5-379C-4BBD-A66A-D39A17249F99}" dt="2023-10-19T10:29:21.430" v="2393" actId="26606"/>
          <ac:spMkLst>
            <pc:docMk/>
            <pc:sldMk cId="1945005808" sldId="275"/>
            <ac:spMk id="8" creationId="{9B7AD9F6-8CE7-4299-8FC6-328F4DCD3FF9}"/>
          </ac:spMkLst>
        </pc:spChg>
        <pc:spChg chg="add">
          <ac:chgData name="Sebastian James" userId="effdc935-7c2c-4030-afd5-d9adc5cf2a95" providerId="ADAL" clId="{8DE546C5-379C-4BBD-A66A-D39A17249F99}" dt="2023-10-19T10:29:21.430" v="2393" actId="26606"/>
          <ac:spMkLst>
            <pc:docMk/>
            <pc:sldMk cId="1945005808" sldId="275"/>
            <ac:spMk id="10" creationId="{82580482-BA80-420A-8A05-C58E97F26B21}"/>
          </ac:spMkLst>
        </pc:spChg>
        <pc:picChg chg="add">
          <ac:chgData name="Sebastian James" userId="effdc935-7c2c-4030-afd5-d9adc5cf2a95" providerId="ADAL" clId="{8DE546C5-379C-4BBD-A66A-D39A17249F99}" dt="2023-10-19T10:29:21.430" v="2393" actId="26606"/>
          <ac:picMkLst>
            <pc:docMk/>
            <pc:sldMk cId="1945005808" sldId="275"/>
            <ac:picMk id="4" creationId="{64325E59-31F7-DA5C-C1DD-DA4349F97B8A}"/>
          </ac:picMkLst>
        </pc:picChg>
      </pc:sldChg>
      <pc:sldChg chg="addSp modSp new mod setBg">
        <pc:chgData name="Sebastian James" userId="effdc935-7c2c-4030-afd5-d9adc5cf2a95" providerId="ADAL" clId="{8DE546C5-379C-4BBD-A66A-D39A17249F99}" dt="2023-10-19T10:30:33.290" v="2466" actId="26606"/>
        <pc:sldMkLst>
          <pc:docMk/>
          <pc:sldMk cId="4151522769" sldId="276"/>
        </pc:sldMkLst>
        <pc:spChg chg="mod">
          <ac:chgData name="Sebastian James" userId="effdc935-7c2c-4030-afd5-d9adc5cf2a95" providerId="ADAL" clId="{8DE546C5-379C-4BBD-A66A-D39A17249F99}" dt="2023-10-19T10:30:33.290" v="2466" actId="26606"/>
          <ac:spMkLst>
            <pc:docMk/>
            <pc:sldMk cId="4151522769" sldId="276"/>
            <ac:spMk id="2" creationId="{2779B452-FA36-C8AF-EF66-960BD7E465FD}"/>
          </ac:spMkLst>
        </pc:spChg>
        <pc:spChg chg="mod">
          <ac:chgData name="Sebastian James" userId="effdc935-7c2c-4030-afd5-d9adc5cf2a95" providerId="ADAL" clId="{8DE546C5-379C-4BBD-A66A-D39A17249F99}" dt="2023-10-19T10:30:33.290" v="2466" actId="26606"/>
          <ac:spMkLst>
            <pc:docMk/>
            <pc:sldMk cId="4151522769" sldId="276"/>
            <ac:spMk id="3" creationId="{D93D5F00-DEC5-D615-DEE8-9E36CBBEF3F0}"/>
          </ac:spMkLst>
        </pc:spChg>
        <pc:spChg chg="add">
          <ac:chgData name="Sebastian James" userId="effdc935-7c2c-4030-afd5-d9adc5cf2a95" providerId="ADAL" clId="{8DE546C5-379C-4BBD-A66A-D39A17249F99}" dt="2023-10-19T10:30:33.290" v="2466" actId="26606"/>
          <ac:spMkLst>
            <pc:docMk/>
            <pc:sldMk cId="4151522769" sldId="276"/>
            <ac:spMk id="10" creationId="{93245F62-CCC4-49E4-B95B-EA6C1E790510}"/>
          </ac:spMkLst>
        </pc:spChg>
        <pc:spChg chg="add">
          <ac:chgData name="Sebastian James" userId="effdc935-7c2c-4030-afd5-d9adc5cf2a95" providerId="ADAL" clId="{8DE546C5-379C-4BBD-A66A-D39A17249F99}" dt="2023-10-19T10:30:33.290" v="2466" actId="26606"/>
          <ac:spMkLst>
            <pc:docMk/>
            <pc:sldMk cId="4151522769" sldId="276"/>
            <ac:spMk id="12" creationId="{E6C0DD6B-6AA3-448F-9B99-8386295BC1B4}"/>
          </ac:spMkLst>
        </pc:spChg>
        <pc:picChg chg="add">
          <ac:chgData name="Sebastian James" userId="effdc935-7c2c-4030-afd5-d9adc5cf2a95" providerId="ADAL" clId="{8DE546C5-379C-4BBD-A66A-D39A17249F99}" dt="2023-10-19T10:30:33.290" v="2466" actId="26606"/>
          <ac:picMkLst>
            <pc:docMk/>
            <pc:sldMk cId="4151522769" sldId="276"/>
            <ac:picMk id="7" creationId="{FCEC9454-0A12-7ABA-374D-AE90D90DD9E1}"/>
          </ac:picMkLst>
        </pc:picChg>
      </pc:sldChg>
      <pc:sldChg chg="addSp modSp new mod setBg">
        <pc:chgData name="Sebastian James" userId="effdc935-7c2c-4030-afd5-d9adc5cf2a95" providerId="ADAL" clId="{8DE546C5-379C-4BBD-A66A-D39A17249F99}" dt="2023-10-19T10:31:44.037" v="2575" actId="26606"/>
        <pc:sldMkLst>
          <pc:docMk/>
          <pc:sldMk cId="637895797" sldId="277"/>
        </pc:sldMkLst>
        <pc:spChg chg="mod">
          <ac:chgData name="Sebastian James" userId="effdc935-7c2c-4030-afd5-d9adc5cf2a95" providerId="ADAL" clId="{8DE546C5-379C-4BBD-A66A-D39A17249F99}" dt="2023-10-19T10:31:44.037" v="2575" actId="26606"/>
          <ac:spMkLst>
            <pc:docMk/>
            <pc:sldMk cId="637895797" sldId="277"/>
            <ac:spMk id="2" creationId="{F6C14EB5-4241-A702-4684-8BA2EB0A13AC}"/>
          </ac:spMkLst>
        </pc:spChg>
        <pc:spChg chg="mod">
          <ac:chgData name="Sebastian James" userId="effdc935-7c2c-4030-afd5-d9adc5cf2a95" providerId="ADAL" clId="{8DE546C5-379C-4BBD-A66A-D39A17249F99}" dt="2023-10-19T10:31:44.037" v="2575" actId="26606"/>
          <ac:spMkLst>
            <pc:docMk/>
            <pc:sldMk cId="637895797" sldId="277"/>
            <ac:spMk id="3" creationId="{5C9B6638-E54E-F6EE-7F05-B5868F947289}"/>
          </ac:spMkLst>
        </pc:spChg>
        <pc:spChg chg="add">
          <ac:chgData name="Sebastian James" userId="effdc935-7c2c-4030-afd5-d9adc5cf2a95" providerId="ADAL" clId="{8DE546C5-379C-4BBD-A66A-D39A17249F99}" dt="2023-10-19T10:31:44.037" v="2575" actId="26606"/>
          <ac:spMkLst>
            <pc:docMk/>
            <pc:sldMk cId="637895797" sldId="277"/>
            <ac:spMk id="10" creationId="{7B831B6F-405A-4B47-B9BB-5CA88F285844}"/>
          </ac:spMkLst>
        </pc:spChg>
        <pc:spChg chg="add">
          <ac:chgData name="Sebastian James" userId="effdc935-7c2c-4030-afd5-d9adc5cf2a95" providerId="ADAL" clId="{8DE546C5-379C-4BBD-A66A-D39A17249F99}" dt="2023-10-19T10:31:44.037" v="2575" actId="26606"/>
          <ac:spMkLst>
            <pc:docMk/>
            <pc:sldMk cId="637895797" sldId="277"/>
            <ac:spMk id="12" creationId="{953EE71A-6488-4203-A7C4-77102FD0DCCA}"/>
          </ac:spMkLst>
        </pc:spChg>
        <pc:picChg chg="add">
          <ac:chgData name="Sebastian James" userId="effdc935-7c2c-4030-afd5-d9adc5cf2a95" providerId="ADAL" clId="{8DE546C5-379C-4BBD-A66A-D39A17249F99}" dt="2023-10-19T10:31:44.037" v="2575" actId="26606"/>
          <ac:picMkLst>
            <pc:docMk/>
            <pc:sldMk cId="637895797" sldId="277"/>
            <ac:picMk id="7" creationId="{F42786DE-CA64-C11C-361A-2DA53AE33DC3}"/>
          </ac:picMkLst>
        </pc:picChg>
      </pc:sldChg>
      <pc:sldChg chg="addSp modSp new mod setBg">
        <pc:chgData name="Sebastian James" userId="effdc935-7c2c-4030-afd5-d9adc5cf2a95" providerId="ADAL" clId="{8DE546C5-379C-4BBD-A66A-D39A17249F99}" dt="2023-10-19T10:35:53.420" v="2883" actId="26606"/>
        <pc:sldMkLst>
          <pc:docMk/>
          <pc:sldMk cId="2355859743" sldId="278"/>
        </pc:sldMkLst>
        <pc:spChg chg="mod">
          <ac:chgData name="Sebastian James" userId="effdc935-7c2c-4030-afd5-d9adc5cf2a95" providerId="ADAL" clId="{8DE546C5-379C-4BBD-A66A-D39A17249F99}" dt="2023-10-19T10:35:53.420" v="2883" actId="26606"/>
          <ac:spMkLst>
            <pc:docMk/>
            <pc:sldMk cId="2355859743" sldId="278"/>
            <ac:spMk id="2" creationId="{9C71EE47-4F11-591A-4FE2-B028E6E699D9}"/>
          </ac:spMkLst>
        </pc:spChg>
        <pc:spChg chg="mod">
          <ac:chgData name="Sebastian James" userId="effdc935-7c2c-4030-afd5-d9adc5cf2a95" providerId="ADAL" clId="{8DE546C5-379C-4BBD-A66A-D39A17249F99}" dt="2023-10-19T10:35:53.420" v="2883" actId="26606"/>
          <ac:spMkLst>
            <pc:docMk/>
            <pc:sldMk cId="2355859743" sldId="278"/>
            <ac:spMk id="3" creationId="{3A2ABF61-D686-8867-00EF-3D61C98B560C}"/>
          </ac:spMkLst>
        </pc:spChg>
        <pc:spChg chg="add">
          <ac:chgData name="Sebastian James" userId="effdc935-7c2c-4030-afd5-d9adc5cf2a95" providerId="ADAL" clId="{8DE546C5-379C-4BBD-A66A-D39A17249F99}" dt="2023-10-19T10:35:53.420" v="2883" actId="26606"/>
          <ac:spMkLst>
            <pc:docMk/>
            <pc:sldMk cId="2355859743" sldId="278"/>
            <ac:spMk id="9" creationId="{C0763A76-9F1C-4FC5-82B7-DD475DA461B2}"/>
          </ac:spMkLst>
        </pc:spChg>
        <pc:spChg chg="add">
          <ac:chgData name="Sebastian James" userId="effdc935-7c2c-4030-afd5-d9adc5cf2a95" providerId="ADAL" clId="{8DE546C5-379C-4BBD-A66A-D39A17249F99}" dt="2023-10-19T10:35:53.420" v="2883" actId="26606"/>
          <ac:spMkLst>
            <pc:docMk/>
            <pc:sldMk cId="2355859743" sldId="278"/>
            <ac:spMk id="11" creationId="{E81BF4F6-F2CF-4984-9D14-D6966D92F99F}"/>
          </ac:spMkLst>
        </pc:spChg>
        <pc:picChg chg="add">
          <ac:chgData name="Sebastian James" userId="effdc935-7c2c-4030-afd5-d9adc5cf2a95" providerId="ADAL" clId="{8DE546C5-379C-4BBD-A66A-D39A17249F99}" dt="2023-10-19T10:35:53.420" v="2883" actId="26606"/>
          <ac:picMkLst>
            <pc:docMk/>
            <pc:sldMk cId="2355859743" sldId="278"/>
            <ac:picMk id="5" creationId="{A26E1B75-4F3C-DC4E-D17E-037CEEF78DDD}"/>
          </ac:picMkLst>
        </pc:picChg>
      </pc:sldChg>
      <pc:sldChg chg="addSp modSp new mod setBg">
        <pc:chgData name="Sebastian James" userId="effdc935-7c2c-4030-afd5-d9adc5cf2a95" providerId="ADAL" clId="{8DE546C5-379C-4BBD-A66A-D39A17249F99}" dt="2023-10-19T10:37:48.208" v="2951" actId="26606"/>
        <pc:sldMkLst>
          <pc:docMk/>
          <pc:sldMk cId="722114806" sldId="279"/>
        </pc:sldMkLst>
        <pc:spChg chg="mod">
          <ac:chgData name="Sebastian James" userId="effdc935-7c2c-4030-afd5-d9adc5cf2a95" providerId="ADAL" clId="{8DE546C5-379C-4BBD-A66A-D39A17249F99}" dt="2023-10-19T10:37:48.208" v="2951" actId="26606"/>
          <ac:spMkLst>
            <pc:docMk/>
            <pc:sldMk cId="722114806" sldId="279"/>
            <ac:spMk id="2" creationId="{F29CD27E-A3EA-9D33-93EE-FB60F95CCA01}"/>
          </ac:spMkLst>
        </pc:spChg>
        <pc:spChg chg="add">
          <ac:chgData name="Sebastian James" userId="effdc935-7c2c-4030-afd5-d9adc5cf2a95" providerId="ADAL" clId="{8DE546C5-379C-4BBD-A66A-D39A17249F99}" dt="2023-10-19T10:37:48.208" v="2951" actId="26606"/>
          <ac:spMkLst>
            <pc:docMk/>
            <pc:sldMk cId="722114806" sldId="279"/>
            <ac:spMk id="7" creationId="{D278ADA9-6383-4BDD-80D2-8899A402687B}"/>
          </ac:spMkLst>
        </pc:spChg>
        <pc:spChg chg="add">
          <ac:chgData name="Sebastian James" userId="effdc935-7c2c-4030-afd5-d9adc5cf2a95" providerId="ADAL" clId="{8DE546C5-379C-4BBD-A66A-D39A17249F99}" dt="2023-10-19T10:37:48.208" v="2951" actId="26606"/>
          <ac:spMkLst>
            <pc:docMk/>
            <pc:sldMk cId="722114806" sldId="279"/>
            <ac:spMk id="9" creationId="{484B7147-B0F6-40ED-B5A2-FF72BC8198B6}"/>
          </ac:spMkLst>
        </pc:spChg>
        <pc:spChg chg="add">
          <ac:chgData name="Sebastian James" userId="effdc935-7c2c-4030-afd5-d9adc5cf2a95" providerId="ADAL" clId="{8DE546C5-379C-4BBD-A66A-D39A17249F99}" dt="2023-10-19T10:37:48.208" v="2951" actId="26606"/>
          <ac:spMkLst>
            <pc:docMk/>
            <pc:sldMk cId="722114806" sldId="279"/>
            <ac:spMk id="11" creationId="{B36D2DE0-0628-4A9A-A59D-7BA8B5EB3022}"/>
          </ac:spMkLst>
        </pc:spChg>
        <pc:spChg chg="add">
          <ac:chgData name="Sebastian James" userId="effdc935-7c2c-4030-afd5-d9adc5cf2a95" providerId="ADAL" clId="{8DE546C5-379C-4BBD-A66A-D39A17249F99}" dt="2023-10-19T10:37:48.208" v="2951" actId="26606"/>
          <ac:spMkLst>
            <pc:docMk/>
            <pc:sldMk cId="722114806" sldId="279"/>
            <ac:spMk id="13" creationId="{48E405C9-94BE-41DA-928C-DEC9A8550E9F}"/>
          </ac:spMkLst>
        </pc:spChg>
        <pc:spChg chg="add">
          <ac:chgData name="Sebastian James" userId="effdc935-7c2c-4030-afd5-d9adc5cf2a95" providerId="ADAL" clId="{8DE546C5-379C-4BBD-A66A-D39A17249F99}" dt="2023-10-19T10:37:48.208" v="2951" actId="26606"/>
          <ac:spMkLst>
            <pc:docMk/>
            <pc:sldMk cId="722114806" sldId="279"/>
            <ac:spMk id="15" creationId="{D2091A72-D5BB-42AC-8FD3-F7747D90861E}"/>
          </ac:spMkLst>
        </pc:spChg>
        <pc:spChg chg="add">
          <ac:chgData name="Sebastian James" userId="effdc935-7c2c-4030-afd5-d9adc5cf2a95" providerId="ADAL" clId="{8DE546C5-379C-4BBD-A66A-D39A17249F99}" dt="2023-10-19T10:37:48.208" v="2951" actId="26606"/>
          <ac:spMkLst>
            <pc:docMk/>
            <pc:sldMk cId="722114806" sldId="279"/>
            <ac:spMk id="17" creationId="{6ED12BFC-A737-46AF-8411-481112D54B0C}"/>
          </ac:spMkLst>
        </pc:spChg>
      </pc:sldChg>
      <pc:sldChg chg="addSp delSp modSp new mod setBg">
        <pc:chgData name="Sebastian James" userId="effdc935-7c2c-4030-afd5-d9adc5cf2a95" providerId="ADAL" clId="{8DE546C5-379C-4BBD-A66A-D39A17249F99}" dt="2023-10-19T10:39:54.303" v="3303" actId="26606"/>
        <pc:sldMkLst>
          <pc:docMk/>
          <pc:sldMk cId="789374227" sldId="280"/>
        </pc:sldMkLst>
        <pc:spChg chg="mod">
          <ac:chgData name="Sebastian James" userId="effdc935-7c2c-4030-afd5-d9adc5cf2a95" providerId="ADAL" clId="{8DE546C5-379C-4BBD-A66A-D39A17249F99}" dt="2023-10-19T10:39:54.303" v="3303" actId="26606"/>
          <ac:spMkLst>
            <pc:docMk/>
            <pc:sldMk cId="789374227" sldId="280"/>
            <ac:spMk id="2" creationId="{B1EF942C-4526-F392-9215-2507876ACBA5}"/>
          </ac:spMkLst>
        </pc:spChg>
        <pc:spChg chg="del mod">
          <ac:chgData name="Sebastian James" userId="effdc935-7c2c-4030-afd5-d9adc5cf2a95" providerId="ADAL" clId="{8DE546C5-379C-4BBD-A66A-D39A17249F99}" dt="2023-10-19T10:39:54.303" v="3303" actId="26606"/>
          <ac:spMkLst>
            <pc:docMk/>
            <pc:sldMk cId="789374227" sldId="280"/>
            <ac:spMk id="3" creationId="{E91A80B8-EC85-55C4-492E-DC2AE9F8E3EC}"/>
          </ac:spMkLst>
        </pc:spChg>
        <pc:spChg chg="add">
          <ac:chgData name="Sebastian James" userId="effdc935-7c2c-4030-afd5-d9adc5cf2a95" providerId="ADAL" clId="{8DE546C5-379C-4BBD-A66A-D39A17249F99}" dt="2023-10-19T10:39:54.303" v="3303" actId="26606"/>
          <ac:spMkLst>
            <pc:docMk/>
            <pc:sldMk cId="789374227" sldId="280"/>
            <ac:spMk id="10" creationId="{4F7EBAE4-9945-4473-9E34-B2C66EA0F03D}"/>
          </ac:spMkLst>
        </pc:spChg>
        <pc:spChg chg="add">
          <ac:chgData name="Sebastian James" userId="effdc935-7c2c-4030-afd5-d9adc5cf2a95" providerId="ADAL" clId="{8DE546C5-379C-4BBD-A66A-D39A17249F99}" dt="2023-10-19T10:39:54.303" v="3303" actId="26606"/>
          <ac:spMkLst>
            <pc:docMk/>
            <pc:sldMk cId="789374227" sldId="280"/>
            <ac:spMk id="12" creationId="{70BEB1E7-2F88-40BC-B73D-42E5B6F80BFC}"/>
          </ac:spMkLst>
        </pc:spChg>
        <pc:spChg chg="add">
          <ac:chgData name="Sebastian James" userId="effdc935-7c2c-4030-afd5-d9adc5cf2a95" providerId="ADAL" clId="{8DE546C5-379C-4BBD-A66A-D39A17249F99}" dt="2023-10-19T10:39:54.303" v="3303" actId="26606"/>
          <ac:spMkLst>
            <pc:docMk/>
            <pc:sldMk cId="789374227" sldId="280"/>
            <ac:spMk id="14" creationId="{A7B99495-F43F-4D80-A44F-2CB4764EB90B}"/>
          </ac:spMkLst>
        </pc:spChg>
        <pc:graphicFrameChg chg="add">
          <ac:chgData name="Sebastian James" userId="effdc935-7c2c-4030-afd5-d9adc5cf2a95" providerId="ADAL" clId="{8DE546C5-379C-4BBD-A66A-D39A17249F99}" dt="2023-10-19T10:39:54.303" v="3303" actId="26606"/>
          <ac:graphicFrameMkLst>
            <pc:docMk/>
            <pc:sldMk cId="789374227" sldId="280"/>
            <ac:graphicFrameMk id="5" creationId="{AB9359D0-221E-6B58-8650-781D063EA6D9}"/>
          </ac:graphicFrameMkLst>
        </pc:graphicFrameChg>
        <pc:picChg chg="add">
          <ac:chgData name="Sebastian James" userId="effdc935-7c2c-4030-afd5-d9adc5cf2a95" providerId="ADAL" clId="{8DE546C5-379C-4BBD-A66A-D39A17249F99}" dt="2023-10-19T10:39:54.303" v="3303" actId="26606"/>
          <ac:picMkLst>
            <pc:docMk/>
            <pc:sldMk cId="789374227" sldId="280"/>
            <ac:picMk id="6" creationId="{94A9F18E-C0CB-DD32-3E6E-4C4D8B11B41C}"/>
          </ac:picMkLst>
        </pc:picChg>
      </pc:sldChg>
      <pc:sldChg chg="addSp delSp modSp new mod setBg">
        <pc:chgData name="Sebastian James" userId="effdc935-7c2c-4030-afd5-d9adc5cf2a95" providerId="ADAL" clId="{8DE546C5-379C-4BBD-A66A-D39A17249F99}" dt="2023-10-20T08:23:38.817" v="4074" actId="1076"/>
        <pc:sldMkLst>
          <pc:docMk/>
          <pc:sldMk cId="1860066985" sldId="281"/>
        </pc:sldMkLst>
        <pc:spChg chg="mod">
          <ac:chgData name="Sebastian James" userId="effdc935-7c2c-4030-afd5-d9adc5cf2a95" providerId="ADAL" clId="{8DE546C5-379C-4BBD-A66A-D39A17249F99}" dt="2023-10-19T10:41:36.436" v="3527" actId="26606"/>
          <ac:spMkLst>
            <pc:docMk/>
            <pc:sldMk cId="1860066985" sldId="281"/>
            <ac:spMk id="2" creationId="{713D77EE-A33E-6314-CF02-4360415A5DEC}"/>
          </ac:spMkLst>
        </pc:spChg>
        <pc:spChg chg="del mod">
          <ac:chgData name="Sebastian James" userId="effdc935-7c2c-4030-afd5-d9adc5cf2a95" providerId="ADAL" clId="{8DE546C5-379C-4BBD-A66A-D39A17249F99}" dt="2023-10-19T10:41:36.436" v="3527" actId="26606"/>
          <ac:spMkLst>
            <pc:docMk/>
            <pc:sldMk cId="1860066985" sldId="281"/>
            <ac:spMk id="3" creationId="{7279CB9E-162E-ADAB-1504-0E188DC2792C}"/>
          </ac:spMkLst>
        </pc:spChg>
        <pc:spChg chg="add">
          <ac:chgData name="Sebastian James" userId="effdc935-7c2c-4030-afd5-d9adc5cf2a95" providerId="ADAL" clId="{8DE546C5-379C-4BBD-A66A-D39A17249F99}" dt="2023-10-19T10:41:36.436" v="3527" actId="26606"/>
          <ac:spMkLst>
            <pc:docMk/>
            <pc:sldMk cId="1860066985" sldId="281"/>
            <ac:spMk id="10" creationId="{4F7EBAE4-9945-4473-9E34-B2C66EA0F03D}"/>
          </ac:spMkLst>
        </pc:spChg>
        <pc:spChg chg="add">
          <ac:chgData name="Sebastian James" userId="effdc935-7c2c-4030-afd5-d9adc5cf2a95" providerId="ADAL" clId="{8DE546C5-379C-4BBD-A66A-D39A17249F99}" dt="2023-10-19T10:41:36.436" v="3527" actId="26606"/>
          <ac:spMkLst>
            <pc:docMk/>
            <pc:sldMk cId="1860066985" sldId="281"/>
            <ac:spMk id="12" creationId="{70BEB1E7-2F88-40BC-B73D-42E5B6F80BFC}"/>
          </ac:spMkLst>
        </pc:spChg>
        <pc:spChg chg="add">
          <ac:chgData name="Sebastian James" userId="effdc935-7c2c-4030-afd5-d9adc5cf2a95" providerId="ADAL" clId="{8DE546C5-379C-4BBD-A66A-D39A17249F99}" dt="2023-10-19T10:41:36.436" v="3527" actId="26606"/>
          <ac:spMkLst>
            <pc:docMk/>
            <pc:sldMk cId="1860066985" sldId="281"/>
            <ac:spMk id="14" creationId="{A7B99495-F43F-4D80-A44F-2CB4764EB90B}"/>
          </ac:spMkLst>
        </pc:spChg>
        <pc:graphicFrameChg chg="add">
          <ac:chgData name="Sebastian James" userId="effdc935-7c2c-4030-afd5-d9adc5cf2a95" providerId="ADAL" clId="{8DE546C5-379C-4BBD-A66A-D39A17249F99}" dt="2023-10-19T10:41:36.436" v="3527" actId="26606"/>
          <ac:graphicFrameMkLst>
            <pc:docMk/>
            <pc:sldMk cId="1860066985" sldId="281"/>
            <ac:graphicFrameMk id="5" creationId="{54E6C0E8-371C-54F6-5279-585F9171A12F}"/>
          </ac:graphicFrameMkLst>
        </pc:graphicFrameChg>
        <pc:picChg chg="add">
          <ac:chgData name="Sebastian James" userId="effdc935-7c2c-4030-afd5-d9adc5cf2a95" providerId="ADAL" clId="{8DE546C5-379C-4BBD-A66A-D39A17249F99}" dt="2023-10-19T10:41:36.436" v="3527" actId="26606"/>
          <ac:picMkLst>
            <pc:docMk/>
            <pc:sldMk cId="1860066985" sldId="281"/>
            <ac:picMk id="6" creationId="{DB06CD7A-DD01-64DD-9DDE-527948398434}"/>
          </ac:picMkLst>
        </pc:picChg>
        <pc:picChg chg="add mod">
          <ac:chgData name="Sebastian James" userId="effdc935-7c2c-4030-afd5-d9adc5cf2a95" providerId="ADAL" clId="{8DE546C5-379C-4BBD-A66A-D39A17249F99}" dt="2023-10-20T08:23:38.817" v="4074" actId="1076"/>
          <ac:picMkLst>
            <pc:docMk/>
            <pc:sldMk cId="1860066985" sldId="281"/>
            <ac:picMk id="1026" creationId="{77C06A39-7D00-FA8D-6B79-435E60F5A1FB}"/>
          </ac:picMkLst>
        </pc:picChg>
      </pc:sldChg>
      <pc:sldChg chg="addSp delSp modSp new mod setBg">
        <pc:chgData name="Sebastian James" userId="effdc935-7c2c-4030-afd5-d9adc5cf2a95" providerId="ADAL" clId="{8DE546C5-379C-4BBD-A66A-D39A17249F99}" dt="2023-10-19T10:46:03.996" v="3608" actId="26606"/>
        <pc:sldMkLst>
          <pc:docMk/>
          <pc:sldMk cId="3094632001" sldId="282"/>
        </pc:sldMkLst>
        <pc:spChg chg="mod">
          <ac:chgData name="Sebastian James" userId="effdc935-7c2c-4030-afd5-d9adc5cf2a95" providerId="ADAL" clId="{8DE546C5-379C-4BBD-A66A-D39A17249F99}" dt="2023-10-19T10:46:03.996" v="3608" actId="26606"/>
          <ac:spMkLst>
            <pc:docMk/>
            <pc:sldMk cId="3094632001" sldId="282"/>
            <ac:spMk id="2" creationId="{EFAFB077-68BB-37E4-7643-7F3A6874B4C6}"/>
          </ac:spMkLst>
        </pc:spChg>
        <pc:spChg chg="del mod">
          <ac:chgData name="Sebastian James" userId="effdc935-7c2c-4030-afd5-d9adc5cf2a95" providerId="ADAL" clId="{8DE546C5-379C-4BBD-A66A-D39A17249F99}" dt="2023-10-19T10:46:03.996" v="3608" actId="26606"/>
          <ac:spMkLst>
            <pc:docMk/>
            <pc:sldMk cId="3094632001" sldId="282"/>
            <ac:spMk id="3" creationId="{31CAAB0C-EAD6-FB41-F30E-29B539E612EE}"/>
          </ac:spMkLst>
        </pc:spChg>
        <pc:spChg chg="add">
          <ac:chgData name="Sebastian James" userId="effdc935-7c2c-4030-afd5-d9adc5cf2a95" providerId="ADAL" clId="{8DE546C5-379C-4BBD-A66A-D39A17249F99}" dt="2023-10-19T10:46:03.996" v="3608" actId="26606"/>
          <ac:spMkLst>
            <pc:docMk/>
            <pc:sldMk cId="3094632001" sldId="282"/>
            <ac:spMk id="10" creationId="{6A84B152-3496-4C52-AF08-97AFFC09DD2C}"/>
          </ac:spMkLst>
        </pc:spChg>
        <pc:spChg chg="add">
          <ac:chgData name="Sebastian James" userId="effdc935-7c2c-4030-afd5-d9adc5cf2a95" providerId="ADAL" clId="{8DE546C5-379C-4BBD-A66A-D39A17249F99}" dt="2023-10-19T10:46:03.996" v="3608" actId="26606"/>
          <ac:spMkLst>
            <pc:docMk/>
            <pc:sldMk cId="3094632001" sldId="282"/>
            <ac:spMk id="12" creationId="{6B2ADB95-0FA3-4BD7-A8AC-89D014A83E5B}"/>
          </ac:spMkLst>
        </pc:spChg>
        <pc:spChg chg="add">
          <ac:chgData name="Sebastian James" userId="effdc935-7c2c-4030-afd5-d9adc5cf2a95" providerId="ADAL" clId="{8DE546C5-379C-4BBD-A66A-D39A17249F99}" dt="2023-10-19T10:46:03.996" v="3608" actId="26606"/>
          <ac:spMkLst>
            <pc:docMk/>
            <pc:sldMk cId="3094632001" sldId="282"/>
            <ac:spMk id="14" creationId="{C924DBCE-E731-4B22-8181-A39C1D86276C}"/>
          </ac:spMkLst>
        </pc:spChg>
        <pc:spChg chg="add">
          <ac:chgData name="Sebastian James" userId="effdc935-7c2c-4030-afd5-d9adc5cf2a95" providerId="ADAL" clId="{8DE546C5-379C-4BBD-A66A-D39A17249F99}" dt="2023-10-19T10:46:03.996" v="3608" actId="26606"/>
          <ac:spMkLst>
            <pc:docMk/>
            <pc:sldMk cId="3094632001" sldId="282"/>
            <ac:spMk id="16" creationId="{4CBF9756-6AC8-4C65-84DF-56FBFFA1D873}"/>
          </ac:spMkLst>
        </pc:spChg>
        <pc:spChg chg="add">
          <ac:chgData name="Sebastian James" userId="effdc935-7c2c-4030-afd5-d9adc5cf2a95" providerId="ADAL" clId="{8DE546C5-379C-4BBD-A66A-D39A17249F99}" dt="2023-10-19T10:46:03.996" v="3608" actId="26606"/>
          <ac:spMkLst>
            <pc:docMk/>
            <pc:sldMk cId="3094632001" sldId="282"/>
            <ac:spMk id="18" creationId="{2D385988-EAAF-4C27-AF8A-2BFBECAF3D4F}"/>
          </ac:spMkLst>
        </pc:spChg>
        <pc:spChg chg="add">
          <ac:chgData name="Sebastian James" userId="effdc935-7c2c-4030-afd5-d9adc5cf2a95" providerId="ADAL" clId="{8DE546C5-379C-4BBD-A66A-D39A17249F99}" dt="2023-10-19T10:46:03.996" v="3608" actId="26606"/>
          <ac:spMkLst>
            <pc:docMk/>
            <pc:sldMk cId="3094632001" sldId="282"/>
            <ac:spMk id="22" creationId="{B621D332-7329-4994-8836-C429A51B7549}"/>
          </ac:spMkLst>
        </pc:spChg>
        <pc:spChg chg="add">
          <ac:chgData name="Sebastian James" userId="effdc935-7c2c-4030-afd5-d9adc5cf2a95" providerId="ADAL" clId="{8DE546C5-379C-4BBD-A66A-D39A17249F99}" dt="2023-10-19T10:46:03.996" v="3608" actId="26606"/>
          <ac:spMkLst>
            <pc:docMk/>
            <pc:sldMk cId="3094632001" sldId="282"/>
            <ac:spMk id="24" creationId="{2D20F754-35A9-4508-BE3C-C59996D1437B}"/>
          </ac:spMkLst>
        </pc:spChg>
        <pc:graphicFrameChg chg="add">
          <ac:chgData name="Sebastian James" userId="effdc935-7c2c-4030-afd5-d9adc5cf2a95" providerId="ADAL" clId="{8DE546C5-379C-4BBD-A66A-D39A17249F99}" dt="2023-10-19T10:46:03.996" v="3608" actId="26606"/>
          <ac:graphicFrameMkLst>
            <pc:docMk/>
            <pc:sldMk cId="3094632001" sldId="282"/>
            <ac:graphicFrameMk id="5" creationId="{65786795-6C77-7DED-70E9-65736A66B903}"/>
          </ac:graphicFrameMkLst>
        </pc:graphicFrameChg>
        <pc:picChg chg="add">
          <ac:chgData name="Sebastian James" userId="effdc935-7c2c-4030-afd5-d9adc5cf2a95" providerId="ADAL" clId="{8DE546C5-379C-4BBD-A66A-D39A17249F99}" dt="2023-10-19T10:46:03.996" v="3608" actId="26606"/>
          <ac:picMkLst>
            <pc:docMk/>
            <pc:sldMk cId="3094632001" sldId="282"/>
            <ac:picMk id="6" creationId="{87B17F9E-8CE3-475D-3A13-44FD32372B0C}"/>
          </ac:picMkLst>
        </pc:picChg>
        <pc:cxnChg chg="add">
          <ac:chgData name="Sebastian James" userId="effdc935-7c2c-4030-afd5-d9adc5cf2a95" providerId="ADAL" clId="{8DE546C5-379C-4BBD-A66A-D39A17249F99}" dt="2023-10-19T10:46:03.996" v="3608" actId="26606"/>
          <ac:cxnSpMkLst>
            <pc:docMk/>
            <pc:sldMk cId="3094632001" sldId="282"/>
            <ac:cxnSpMk id="20" creationId="{43621FD4-D14D-45D5-9A57-9A2DE5EA59C0}"/>
          </ac:cxnSpMkLst>
        </pc:cxnChg>
      </pc:sldChg>
      <pc:sldChg chg="addSp delSp modSp new mod setBg">
        <pc:chgData name="Sebastian James" userId="effdc935-7c2c-4030-afd5-d9adc5cf2a95" providerId="ADAL" clId="{8DE546C5-379C-4BBD-A66A-D39A17249F99}" dt="2023-10-19T13:03:40.742" v="4071" actId="20577"/>
        <pc:sldMkLst>
          <pc:docMk/>
          <pc:sldMk cId="552208845" sldId="283"/>
        </pc:sldMkLst>
        <pc:spChg chg="mod">
          <ac:chgData name="Sebastian James" userId="effdc935-7c2c-4030-afd5-d9adc5cf2a95" providerId="ADAL" clId="{8DE546C5-379C-4BBD-A66A-D39A17249F99}" dt="2023-10-19T10:50:39.490" v="3759" actId="26606"/>
          <ac:spMkLst>
            <pc:docMk/>
            <pc:sldMk cId="552208845" sldId="283"/>
            <ac:spMk id="2" creationId="{99CB9D73-2271-D737-1AA8-C14B83D0AE68}"/>
          </ac:spMkLst>
        </pc:spChg>
        <pc:spChg chg="add del mod">
          <ac:chgData name="Sebastian James" userId="effdc935-7c2c-4030-afd5-d9adc5cf2a95" providerId="ADAL" clId="{8DE546C5-379C-4BBD-A66A-D39A17249F99}" dt="2023-10-19T10:50:39.490" v="3759" actId="26606"/>
          <ac:spMkLst>
            <pc:docMk/>
            <pc:sldMk cId="552208845" sldId="283"/>
            <ac:spMk id="3" creationId="{A56B4871-21A7-A3D8-7314-70B56A42414F}"/>
          </ac:spMkLst>
        </pc:spChg>
        <pc:spChg chg="add del">
          <ac:chgData name="Sebastian James" userId="effdc935-7c2c-4030-afd5-d9adc5cf2a95" providerId="ADAL" clId="{8DE546C5-379C-4BBD-A66A-D39A17249F99}" dt="2023-10-19T10:50:39.449" v="3758" actId="26606"/>
          <ac:spMkLst>
            <pc:docMk/>
            <pc:sldMk cId="552208845" sldId="283"/>
            <ac:spMk id="9" creationId="{35DB3719-6FDC-4E5D-891D-FF40B7300F64}"/>
          </ac:spMkLst>
        </pc:spChg>
        <pc:spChg chg="add del">
          <ac:chgData name="Sebastian James" userId="effdc935-7c2c-4030-afd5-d9adc5cf2a95" providerId="ADAL" clId="{8DE546C5-379C-4BBD-A66A-D39A17249F99}" dt="2023-10-19T10:50:36.637" v="3756" actId="26606"/>
          <ac:spMkLst>
            <pc:docMk/>
            <pc:sldMk cId="552208845" sldId="283"/>
            <ac:spMk id="10" creationId="{6A84B152-3496-4C52-AF08-97AFFC09DD2C}"/>
          </ac:spMkLst>
        </pc:spChg>
        <pc:spChg chg="add del">
          <ac:chgData name="Sebastian James" userId="effdc935-7c2c-4030-afd5-d9adc5cf2a95" providerId="ADAL" clId="{8DE546C5-379C-4BBD-A66A-D39A17249F99}" dt="2023-10-19T10:50:39.449" v="3758" actId="26606"/>
          <ac:spMkLst>
            <pc:docMk/>
            <pc:sldMk cId="552208845" sldId="283"/>
            <ac:spMk id="11" creationId="{E0CBAC23-2E3F-4A90-BA59-F8299F6A5439}"/>
          </ac:spMkLst>
        </pc:spChg>
        <pc:spChg chg="add del">
          <ac:chgData name="Sebastian James" userId="effdc935-7c2c-4030-afd5-d9adc5cf2a95" providerId="ADAL" clId="{8DE546C5-379C-4BBD-A66A-D39A17249F99}" dt="2023-10-19T10:50:36.637" v="3756" actId="26606"/>
          <ac:spMkLst>
            <pc:docMk/>
            <pc:sldMk cId="552208845" sldId="283"/>
            <ac:spMk id="12" creationId="{6B2ADB95-0FA3-4BD7-A8AC-89D014A83E5B}"/>
          </ac:spMkLst>
        </pc:spChg>
        <pc:spChg chg="add">
          <ac:chgData name="Sebastian James" userId="effdc935-7c2c-4030-afd5-d9adc5cf2a95" providerId="ADAL" clId="{8DE546C5-379C-4BBD-A66A-D39A17249F99}" dt="2023-10-19T10:50:39.490" v="3759" actId="26606"/>
          <ac:spMkLst>
            <pc:docMk/>
            <pc:sldMk cId="552208845" sldId="283"/>
            <ac:spMk id="13" creationId="{AAD0DBB9-1A4B-4391-81D4-CB19F9AB918A}"/>
          </ac:spMkLst>
        </pc:spChg>
        <pc:spChg chg="add del">
          <ac:chgData name="Sebastian James" userId="effdc935-7c2c-4030-afd5-d9adc5cf2a95" providerId="ADAL" clId="{8DE546C5-379C-4BBD-A66A-D39A17249F99}" dt="2023-10-19T10:50:36.637" v="3756" actId="26606"/>
          <ac:spMkLst>
            <pc:docMk/>
            <pc:sldMk cId="552208845" sldId="283"/>
            <ac:spMk id="14" creationId="{C924DBCE-E731-4B22-8181-A39C1D86276C}"/>
          </ac:spMkLst>
        </pc:spChg>
        <pc:spChg chg="add">
          <ac:chgData name="Sebastian James" userId="effdc935-7c2c-4030-afd5-d9adc5cf2a95" providerId="ADAL" clId="{8DE546C5-379C-4BBD-A66A-D39A17249F99}" dt="2023-10-19T10:50:39.490" v="3759" actId="26606"/>
          <ac:spMkLst>
            <pc:docMk/>
            <pc:sldMk cId="552208845" sldId="283"/>
            <ac:spMk id="15" creationId="{063BBA22-50EA-4C4D-BE05-F1CE4E63AA56}"/>
          </ac:spMkLst>
        </pc:spChg>
        <pc:spChg chg="add del">
          <ac:chgData name="Sebastian James" userId="effdc935-7c2c-4030-afd5-d9adc5cf2a95" providerId="ADAL" clId="{8DE546C5-379C-4BBD-A66A-D39A17249F99}" dt="2023-10-19T10:50:36.637" v="3756" actId="26606"/>
          <ac:spMkLst>
            <pc:docMk/>
            <pc:sldMk cId="552208845" sldId="283"/>
            <ac:spMk id="16" creationId="{4CBF9756-6AC8-4C65-84DF-56FBFFA1D873}"/>
          </ac:spMkLst>
        </pc:spChg>
        <pc:spChg chg="add del">
          <ac:chgData name="Sebastian James" userId="effdc935-7c2c-4030-afd5-d9adc5cf2a95" providerId="ADAL" clId="{8DE546C5-379C-4BBD-A66A-D39A17249F99}" dt="2023-10-19T10:50:36.637" v="3756" actId="26606"/>
          <ac:spMkLst>
            <pc:docMk/>
            <pc:sldMk cId="552208845" sldId="283"/>
            <ac:spMk id="18" creationId="{2D385988-EAAF-4C27-AF8A-2BFBECAF3D4F}"/>
          </ac:spMkLst>
        </pc:spChg>
        <pc:spChg chg="add del">
          <ac:chgData name="Sebastian James" userId="effdc935-7c2c-4030-afd5-d9adc5cf2a95" providerId="ADAL" clId="{8DE546C5-379C-4BBD-A66A-D39A17249F99}" dt="2023-10-19T10:50:36.637" v="3756" actId="26606"/>
          <ac:spMkLst>
            <pc:docMk/>
            <pc:sldMk cId="552208845" sldId="283"/>
            <ac:spMk id="22" creationId="{B621D332-7329-4994-8836-C429A51B7549}"/>
          </ac:spMkLst>
        </pc:spChg>
        <pc:spChg chg="add del">
          <ac:chgData name="Sebastian James" userId="effdc935-7c2c-4030-afd5-d9adc5cf2a95" providerId="ADAL" clId="{8DE546C5-379C-4BBD-A66A-D39A17249F99}" dt="2023-10-19T10:50:36.637" v="3756" actId="26606"/>
          <ac:spMkLst>
            <pc:docMk/>
            <pc:sldMk cId="552208845" sldId="283"/>
            <ac:spMk id="24" creationId="{2D20F754-35A9-4508-BE3C-C59996D1437B}"/>
          </ac:spMkLst>
        </pc:spChg>
        <pc:spChg chg="add">
          <ac:chgData name="Sebastian James" userId="effdc935-7c2c-4030-afd5-d9adc5cf2a95" providerId="ADAL" clId="{8DE546C5-379C-4BBD-A66A-D39A17249F99}" dt="2023-10-19T10:50:39.490" v="3759" actId="26606"/>
          <ac:spMkLst>
            <pc:docMk/>
            <pc:sldMk cId="552208845" sldId="283"/>
            <ac:spMk id="28" creationId="{BACC6370-2D7E-4714-9D71-7542949D7D5D}"/>
          </ac:spMkLst>
        </pc:spChg>
        <pc:spChg chg="add">
          <ac:chgData name="Sebastian James" userId="effdc935-7c2c-4030-afd5-d9adc5cf2a95" providerId="ADAL" clId="{8DE546C5-379C-4BBD-A66A-D39A17249F99}" dt="2023-10-19T10:50:39.490" v="3759" actId="26606"/>
          <ac:spMkLst>
            <pc:docMk/>
            <pc:sldMk cId="552208845" sldId="283"/>
            <ac:spMk id="29" creationId="{F68B3F68-107C-434F-AA38-110D5EA91B85}"/>
          </ac:spMkLst>
        </pc:spChg>
        <pc:graphicFrameChg chg="add del">
          <ac:chgData name="Sebastian James" userId="effdc935-7c2c-4030-afd5-d9adc5cf2a95" providerId="ADAL" clId="{8DE546C5-379C-4BBD-A66A-D39A17249F99}" dt="2023-10-19T10:50:36.637" v="3756" actId="26606"/>
          <ac:graphicFrameMkLst>
            <pc:docMk/>
            <pc:sldMk cId="552208845" sldId="283"/>
            <ac:graphicFrameMk id="5" creationId="{2059BB2F-FB98-02CD-E1EF-5E41E26EFAC9}"/>
          </ac:graphicFrameMkLst>
        </pc:graphicFrameChg>
        <pc:graphicFrameChg chg="add del">
          <ac:chgData name="Sebastian James" userId="effdc935-7c2c-4030-afd5-d9adc5cf2a95" providerId="ADAL" clId="{8DE546C5-379C-4BBD-A66A-D39A17249F99}" dt="2023-10-19T10:50:39.449" v="3758" actId="26606"/>
          <ac:graphicFrameMkLst>
            <pc:docMk/>
            <pc:sldMk cId="552208845" sldId="283"/>
            <ac:graphicFrameMk id="26" creationId="{8A0E9C42-56CC-4F71-1AC5-A6F80E440060}"/>
          </ac:graphicFrameMkLst>
        </pc:graphicFrameChg>
        <pc:graphicFrameChg chg="add mod">
          <ac:chgData name="Sebastian James" userId="effdc935-7c2c-4030-afd5-d9adc5cf2a95" providerId="ADAL" clId="{8DE546C5-379C-4BBD-A66A-D39A17249F99}" dt="2023-10-19T13:03:40.742" v="4071" actId="20577"/>
          <ac:graphicFrameMkLst>
            <pc:docMk/>
            <pc:sldMk cId="552208845" sldId="283"/>
            <ac:graphicFrameMk id="30" creationId="{E0DF7081-76BB-9A47-30C7-8D122677064A}"/>
          </ac:graphicFrameMkLst>
        </pc:graphicFrameChg>
        <pc:picChg chg="add del">
          <ac:chgData name="Sebastian James" userId="effdc935-7c2c-4030-afd5-d9adc5cf2a95" providerId="ADAL" clId="{8DE546C5-379C-4BBD-A66A-D39A17249F99}" dt="2023-10-19T10:50:36.637" v="3756" actId="26606"/>
          <ac:picMkLst>
            <pc:docMk/>
            <pc:sldMk cId="552208845" sldId="283"/>
            <ac:picMk id="6" creationId="{96AA37A3-987D-791B-BC9C-E28F6DE6F721}"/>
          </ac:picMkLst>
        </pc:picChg>
        <pc:cxnChg chg="add del">
          <ac:chgData name="Sebastian James" userId="effdc935-7c2c-4030-afd5-d9adc5cf2a95" providerId="ADAL" clId="{8DE546C5-379C-4BBD-A66A-D39A17249F99}" dt="2023-10-19T10:50:36.637" v="3756" actId="26606"/>
          <ac:cxnSpMkLst>
            <pc:docMk/>
            <pc:sldMk cId="552208845" sldId="283"/>
            <ac:cxnSpMk id="20" creationId="{43621FD4-D14D-45D5-9A57-9A2DE5EA59C0}"/>
          </ac:cxnSpMkLst>
        </pc:cxnChg>
      </pc:sldChg>
      <pc:sldChg chg="addSp modSp new mod setBg">
        <pc:chgData name="Sebastian James" userId="effdc935-7c2c-4030-afd5-d9adc5cf2a95" providerId="ADAL" clId="{8DE546C5-379C-4BBD-A66A-D39A17249F99}" dt="2023-10-19T13:03:18.068" v="4049" actId="20577"/>
        <pc:sldMkLst>
          <pc:docMk/>
          <pc:sldMk cId="2933204034" sldId="284"/>
        </pc:sldMkLst>
        <pc:spChg chg="mod">
          <ac:chgData name="Sebastian James" userId="effdc935-7c2c-4030-afd5-d9adc5cf2a95" providerId="ADAL" clId="{8DE546C5-379C-4BBD-A66A-D39A17249F99}" dt="2023-10-19T10:52:56.421" v="4028" actId="26606"/>
          <ac:spMkLst>
            <pc:docMk/>
            <pc:sldMk cId="2933204034" sldId="284"/>
            <ac:spMk id="2" creationId="{93C8704E-27F7-FEAA-ADCD-86CBDB4D1F71}"/>
          </ac:spMkLst>
        </pc:spChg>
        <pc:spChg chg="mod">
          <ac:chgData name="Sebastian James" userId="effdc935-7c2c-4030-afd5-d9adc5cf2a95" providerId="ADAL" clId="{8DE546C5-379C-4BBD-A66A-D39A17249F99}" dt="2023-10-19T13:03:18.068" v="4049" actId="20577"/>
          <ac:spMkLst>
            <pc:docMk/>
            <pc:sldMk cId="2933204034" sldId="284"/>
            <ac:spMk id="3" creationId="{BFA6F23E-2BB4-11B2-B78D-5C76CFC1CE59}"/>
          </ac:spMkLst>
        </pc:spChg>
        <pc:spChg chg="add">
          <ac:chgData name="Sebastian James" userId="effdc935-7c2c-4030-afd5-d9adc5cf2a95" providerId="ADAL" clId="{8DE546C5-379C-4BBD-A66A-D39A17249F99}" dt="2023-10-19T10:52:56.421" v="4028" actId="26606"/>
          <ac:spMkLst>
            <pc:docMk/>
            <pc:sldMk cId="2933204034" sldId="284"/>
            <ac:spMk id="8" creationId="{907EF6B7-1338-4443-8C46-6A318D952DFD}"/>
          </ac:spMkLst>
        </pc:spChg>
        <pc:spChg chg="add">
          <ac:chgData name="Sebastian James" userId="effdc935-7c2c-4030-afd5-d9adc5cf2a95" providerId="ADAL" clId="{8DE546C5-379C-4BBD-A66A-D39A17249F99}" dt="2023-10-19T10:52:56.421" v="4028" actId="26606"/>
          <ac:spMkLst>
            <pc:docMk/>
            <pc:sldMk cId="2933204034" sldId="284"/>
            <ac:spMk id="10" creationId="{DAAE4CDD-124C-4DCF-9584-B6033B545DD5}"/>
          </ac:spMkLst>
        </pc:spChg>
        <pc:spChg chg="add">
          <ac:chgData name="Sebastian James" userId="effdc935-7c2c-4030-afd5-d9adc5cf2a95" providerId="ADAL" clId="{8DE546C5-379C-4BBD-A66A-D39A17249F99}" dt="2023-10-19T10:52:56.421" v="4028" actId="26606"/>
          <ac:spMkLst>
            <pc:docMk/>
            <pc:sldMk cId="2933204034" sldId="284"/>
            <ac:spMk id="12" creationId="{081E4A58-353D-44AE-B2FC-2A74E2E400F7}"/>
          </ac:spMkLst>
        </pc:spChg>
      </pc:sldChg>
      <pc:sldChg chg="addSp modSp new mod setBg addAnim">
        <pc:chgData name="Sebastian James" userId="effdc935-7c2c-4030-afd5-d9adc5cf2a95" providerId="ADAL" clId="{8DE546C5-379C-4BBD-A66A-D39A17249F99}" dt="2023-10-19T10:54:50.442" v="4047"/>
        <pc:sldMkLst>
          <pc:docMk/>
          <pc:sldMk cId="1813957078" sldId="285"/>
        </pc:sldMkLst>
        <pc:spChg chg="mod">
          <ac:chgData name="Sebastian James" userId="effdc935-7c2c-4030-afd5-d9adc5cf2a95" providerId="ADAL" clId="{8DE546C5-379C-4BBD-A66A-D39A17249F99}" dt="2023-10-19T10:54:50.442" v="4046" actId="26606"/>
          <ac:spMkLst>
            <pc:docMk/>
            <pc:sldMk cId="1813957078" sldId="285"/>
            <ac:spMk id="2" creationId="{2F2C2264-68A2-C9AE-CADF-3AFCAD907676}"/>
          </ac:spMkLst>
        </pc:spChg>
        <pc:spChg chg="add">
          <ac:chgData name="Sebastian James" userId="effdc935-7c2c-4030-afd5-d9adc5cf2a95" providerId="ADAL" clId="{8DE546C5-379C-4BBD-A66A-D39A17249F99}" dt="2023-10-19T10:54:50.442" v="4046" actId="26606"/>
          <ac:spMkLst>
            <pc:docMk/>
            <pc:sldMk cId="1813957078" sldId="285"/>
            <ac:spMk id="7" creationId="{4E1BEB12-92AF-4445-98AD-4C7756E7C93B}"/>
          </ac:spMkLst>
        </pc:spChg>
        <pc:spChg chg="add">
          <ac:chgData name="Sebastian James" userId="effdc935-7c2c-4030-afd5-d9adc5cf2a95" providerId="ADAL" clId="{8DE546C5-379C-4BBD-A66A-D39A17249F99}" dt="2023-10-19T10:54:50.442" v="4046" actId="26606"/>
          <ac:spMkLst>
            <pc:docMk/>
            <pc:sldMk cId="1813957078" sldId="285"/>
            <ac:spMk id="9" creationId="{D0522C2C-7B5C-48A7-A969-03941E5D2E76}"/>
          </ac:spMkLst>
        </pc:spChg>
        <pc:spChg chg="add">
          <ac:chgData name="Sebastian James" userId="effdc935-7c2c-4030-afd5-d9adc5cf2a95" providerId="ADAL" clId="{8DE546C5-379C-4BBD-A66A-D39A17249F99}" dt="2023-10-19T10:54:50.442" v="4046" actId="26606"/>
          <ac:spMkLst>
            <pc:docMk/>
            <pc:sldMk cId="1813957078" sldId="285"/>
            <ac:spMk id="11" creationId="{9C682A1A-5B2D-4111-BBD6-620165633E5B}"/>
          </ac:spMkLst>
        </pc:spChg>
        <pc:spChg chg="add">
          <ac:chgData name="Sebastian James" userId="effdc935-7c2c-4030-afd5-d9adc5cf2a95" providerId="ADAL" clId="{8DE546C5-379C-4BBD-A66A-D39A17249F99}" dt="2023-10-19T10:54:50.442" v="4046" actId="26606"/>
          <ac:spMkLst>
            <pc:docMk/>
            <pc:sldMk cId="1813957078" sldId="285"/>
            <ac:spMk id="13" creationId="{D6EE29F2-D77F-4BD0-A20B-334D316A1C9D}"/>
          </ac:spMkLst>
        </pc:spChg>
        <pc:spChg chg="add">
          <ac:chgData name="Sebastian James" userId="effdc935-7c2c-4030-afd5-d9adc5cf2a95" providerId="ADAL" clId="{8DE546C5-379C-4BBD-A66A-D39A17249F99}" dt="2023-10-19T10:54:50.442" v="4046" actId="26606"/>
          <ac:spMkLst>
            <pc:docMk/>
            <pc:sldMk cId="1813957078" sldId="285"/>
            <ac:spMk id="15" creationId="{22D09ED2-868F-42C6-866E-F92E0CEF314F}"/>
          </ac:spMkLst>
        </pc:spChg>
      </pc:sldChg>
      <pc:sldChg chg="modSp new mod">
        <pc:chgData name="Sebastian James" userId="effdc935-7c2c-4030-afd5-d9adc5cf2a95" providerId="ADAL" clId="{8DE546C5-379C-4BBD-A66A-D39A17249F99}" dt="2023-10-20T12:45:16.370" v="4191" actId="20577"/>
        <pc:sldMkLst>
          <pc:docMk/>
          <pc:sldMk cId="3841186820" sldId="286"/>
        </pc:sldMkLst>
        <pc:spChg chg="mod">
          <ac:chgData name="Sebastian James" userId="effdc935-7c2c-4030-afd5-d9adc5cf2a95" providerId="ADAL" clId="{8DE546C5-379C-4BBD-A66A-D39A17249F99}" dt="2023-10-20T12:45:16.370" v="4191" actId="20577"/>
          <ac:spMkLst>
            <pc:docMk/>
            <pc:sldMk cId="3841186820" sldId="286"/>
            <ac:spMk id="2" creationId="{AF5FCCB3-620F-BC5D-92DB-7380D3C2BA6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5.png"/><Relationship Id="rId7" Type="http://schemas.openxmlformats.org/officeDocument/2006/relationships/image" Target="../media/image3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0.svg"/><Relationship Id="rId4" Type="http://schemas.openxmlformats.org/officeDocument/2006/relationships/image" Target="../media/image46.svg"/><Relationship Id="rId9" Type="http://schemas.openxmlformats.org/officeDocument/2006/relationships/image" Target="../media/image49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5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svg"/><Relationship Id="rId1" Type="http://schemas.openxmlformats.org/officeDocument/2006/relationships/image" Target="../media/image95.png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40.svg"/><Relationship Id="rId4" Type="http://schemas.openxmlformats.org/officeDocument/2006/relationships/image" Target="../media/image98.svg"/><Relationship Id="rId9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5.png"/><Relationship Id="rId7" Type="http://schemas.openxmlformats.org/officeDocument/2006/relationships/image" Target="../media/image3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0.svg"/><Relationship Id="rId4" Type="http://schemas.openxmlformats.org/officeDocument/2006/relationships/image" Target="../media/image46.svg"/><Relationship Id="rId9" Type="http://schemas.openxmlformats.org/officeDocument/2006/relationships/image" Target="../media/image49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5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svg"/><Relationship Id="rId1" Type="http://schemas.openxmlformats.org/officeDocument/2006/relationships/image" Target="../media/image95.png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40.svg"/><Relationship Id="rId4" Type="http://schemas.openxmlformats.org/officeDocument/2006/relationships/image" Target="../media/image98.svg"/><Relationship Id="rId9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AB5C0-B918-4CE9-B154-163FE4E5131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EA112BF-F3A2-44F2-A149-4F8D2D89F026}">
      <dgm:prSet/>
      <dgm:spPr/>
      <dgm:t>
        <a:bodyPr/>
        <a:lstStyle/>
        <a:p>
          <a:r>
            <a:rPr lang="en-GB"/>
            <a:t>The who’s who?</a:t>
          </a:r>
          <a:endParaRPr lang="en-US"/>
        </a:p>
      </dgm:t>
    </dgm:pt>
    <dgm:pt modelId="{09C83F37-5335-45F6-83BD-9CFE243EFE9C}" type="parTrans" cxnId="{2C941737-C444-49FD-B647-036214888DF0}">
      <dgm:prSet/>
      <dgm:spPr/>
      <dgm:t>
        <a:bodyPr/>
        <a:lstStyle/>
        <a:p>
          <a:endParaRPr lang="en-US"/>
        </a:p>
      </dgm:t>
    </dgm:pt>
    <dgm:pt modelId="{5E3F5C5B-42E7-4A2A-A98F-48E4D3C3E610}" type="sibTrans" cxnId="{2C941737-C444-49FD-B647-036214888DF0}">
      <dgm:prSet/>
      <dgm:spPr/>
      <dgm:t>
        <a:bodyPr/>
        <a:lstStyle/>
        <a:p>
          <a:endParaRPr lang="en-US"/>
        </a:p>
      </dgm:t>
    </dgm:pt>
    <dgm:pt modelId="{B306F2F0-BEFC-447C-82E8-A629A34BDBCB}">
      <dgm:prSet/>
      <dgm:spPr/>
      <dgm:t>
        <a:bodyPr/>
        <a:lstStyle/>
        <a:p>
          <a:r>
            <a:rPr lang="en-GB"/>
            <a:t>What is a course rep?</a:t>
          </a:r>
          <a:endParaRPr lang="en-US"/>
        </a:p>
      </dgm:t>
    </dgm:pt>
    <dgm:pt modelId="{4EAEF75E-8FF1-4F3D-B713-34E1738B1461}" type="parTrans" cxnId="{F6F95B73-6F9D-41CD-9E3E-D61F3D6A5C56}">
      <dgm:prSet/>
      <dgm:spPr/>
      <dgm:t>
        <a:bodyPr/>
        <a:lstStyle/>
        <a:p>
          <a:endParaRPr lang="en-US"/>
        </a:p>
      </dgm:t>
    </dgm:pt>
    <dgm:pt modelId="{377E91E6-E668-4BD3-9383-8EA6D20CB8DF}" type="sibTrans" cxnId="{F6F95B73-6F9D-41CD-9E3E-D61F3D6A5C56}">
      <dgm:prSet/>
      <dgm:spPr/>
      <dgm:t>
        <a:bodyPr/>
        <a:lstStyle/>
        <a:p>
          <a:endParaRPr lang="en-US"/>
        </a:p>
      </dgm:t>
    </dgm:pt>
    <dgm:pt modelId="{37F8A338-9D8D-41CA-BF23-C4BFAEC5115A}">
      <dgm:prSet/>
      <dgm:spPr/>
      <dgm:t>
        <a:bodyPr/>
        <a:lstStyle/>
        <a:p>
          <a:r>
            <a:rPr lang="en-GB"/>
            <a:t>What role does a course rep play?</a:t>
          </a:r>
          <a:endParaRPr lang="en-US"/>
        </a:p>
      </dgm:t>
    </dgm:pt>
    <dgm:pt modelId="{A721A587-D7A0-4312-97C8-86F5393216D8}" type="parTrans" cxnId="{84B15958-9585-4D75-A71C-8F499387D7CD}">
      <dgm:prSet/>
      <dgm:spPr/>
      <dgm:t>
        <a:bodyPr/>
        <a:lstStyle/>
        <a:p>
          <a:endParaRPr lang="en-US"/>
        </a:p>
      </dgm:t>
    </dgm:pt>
    <dgm:pt modelId="{BAA30B02-AB3E-4D95-AD1E-223DE947B275}" type="sibTrans" cxnId="{84B15958-9585-4D75-A71C-8F499387D7CD}">
      <dgm:prSet/>
      <dgm:spPr/>
      <dgm:t>
        <a:bodyPr/>
        <a:lstStyle/>
        <a:p>
          <a:endParaRPr lang="en-US"/>
        </a:p>
      </dgm:t>
    </dgm:pt>
    <dgm:pt modelId="{D9BB4B4B-8F3C-44D5-A83E-D27C4BD4CA3E}">
      <dgm:prSet/>
      <dgm:spPr/>
      <dgm:t>
        <a:bodyPr/>
        <a:lstStyle/>
        <a:p>
          <a:r>
            <a:rPr lang="en-GB"/>
            <a:t>What to do with feedback</a:t>
          </a:r>
          <a:endParaRPr lang="en-US"/>
        </a:p>
      </dgm:t>
    </dgm:pt>
    <dgm:pt modelId="{5BBC5D04-C281-4280-A7BB-45452B43B195}" type="parTrans" cxnId="{253DC468-AA3A-46ED-BA5C-A2CC547D3BE2}">
      <dgm:prSet/>
      <dgm:spPr/>
      <dgm:t>
        <a:bodyPr/>
        <a:lstStyle/>
        <a:p>
          <a:endParaRPr lang="en-US"/>
        </a:p>
      </dgm:t>
    </dgm:pt>
    <dgm:pt modelId="{7F58EB27-8565-4AA2-A838-1023213AF0D2}" type="sibTrans" cxnId="{253DC468-AA3A-46ED-BA5C-A2CC547D3BE2}">
      <dgm:prSet/>
      <dgm:spPr/>
      <dgm:t>
        <a:bodyPr/>
        <a:lstStyle/>
        <a:p>
          <a:endParaRPr lang="en-US"/>
        </a:p>
      </dgm:t>
    </dgm:pt>
    <dgm:pt modelId="{589B7C22-E00D-4DC7-93A0-24FB584F11BF}">
      <dgm:prSet/>
      <dgm:spPr/>
      <dgm:t>
        <a:bodyPr/>
        <a:lstStyle/>
        <a:p>
          <a:r>
            <a:rPr lang="en-GB"/>
            <a:t>Rep Journals</a:t>
          </a:r>
          <a:endParaRPr lang="en-US"/>
        </a:p>
      </dgm:t>
    </dgm:pt>
    <dgm:pt modelId="{3D88CF14-542F-422D-9FDC-8E89D8CFE505}" type="parTrans" cxnId="{C3EBB68D-0840-4699-9EB9-885B37E7E5F8}">
      <dgm:prSet/>
      <dgm:spPr/>
      <dgm:t>
        <a:bodyPr/>
        <a:lstStyle/>
        <a:p>
          <a:endParaRPr lang="en-US"/>
        </a:p>
      </dgm:t>
    </dgm:pt>
    <dgm:pt modelId="{4C0CF0CE-4750-4CAA-BE79-44B5D5B792B9}" type="sibTrans" cxnId="{C3EBB68D-0840-4699-9EB9-885B37E7E5F8}">
      <dgm:prSet/>
      <dgm:spPr/>
      <dgm:t>
        <a:bodyPr/>
        <a:lstStyle/>
        <a:p>
          <a:endParaRPr lang="en-US"/>
        </a:p>
      </dgm:t>
    </dgm:pt>
    <dgm:pt modelId="{AFF6E7AD-6190-4AA0-9495-4BFE409F4B81}">
      <dgm:prSet/>
      <dgm:spPr/>
      <dgm:t>
        <a:bodyPr/>
        <a:lstStyle/>
        <a:p>
          <a:r>
            <a:rPr lang="en-GB"/>
            <a:t>List of contacts</a:t>
          </a:r>
          <a:endParaRPr lang="en-US"/>
        </a:p>
      </dgm:t>
    </dgm:pt>
    <dgm:pt modelId="{373DA4D0-4AB8-4E17-8F55-771283E52DD2}" type="parTrans" cxnId="{8B503802-25DD-4C32-AA8E-B38EF722296A}">
      <dgm:prSet/>
      <dgm:spPr/>
      <dgm:t>
        <a:bodyPr/>
        <a:lstStyle/>
        <a:p>
          <a:endParaRPr lang="en-US"/>
        </a:p>
      </dgm:t>
    </dgm:pt>
    <dgm:pt modelId="{90EBD09B-67E1-4609-B8DF-1B8BBC4740E6}" type="sibTrans" cxnId="{8B503802-25DD-4C32-AA8E-B38EF722296A}">
      <dgm:prSet/>
      <dgm:spPr/>
      <dgm:t>
        <a:bodyPr/>
        <a:lstStyle/>
        <a:p>
          <a:endParaRPr lang="en-US"/>
        </a:p>
      </dgm:t>
    </dgm:pt>
    <dgm:pt modelId="{54A68038-8DA4-44AC-9E27-3505568546E8}" type="pres">
      <dgm:prSet presAssocID="{D7CAB5C0-B918-4CE9-B154-163FE4E51317}" presName="root" presStyleCnt="0">
        <dgm:presLayoutVars>
          <dgm:dir/>
          <dgm:resizeHandles val="exact"/>
        </dgm:presLayoutVars>
      </dgm:prSet>
      <dgm:spPr/>
    </dgm:pt>
    <dgm:pt modelId="{EE09BB84-E04F-4DDC-8453-FD798644E286}" type="pres">
      <dgm:prSet presAssocID="{7EA112BF-F3A2-44F2-A149-4F8D2D89F026}" presName="compNode" presStyleCnt="0"/>
      <dgm:spPr/>
    </dgm:pt>
    <dgm:pt modelId="{8F19D07D-BABB-46A1-9AF6-B4BFB937C9D5}" type="pres">
      <dgm:prSet presAssocID="{7EA112BF-F3A2-44F2-A149-4F8D2D89F02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1A8631C8-B12F-49BB-9A1C-59391D9BC2D7}" type="pres">
      <dgm:prSet presAssocID="{7EA112BF-F3A2-44F2-A149-4F8D2D89F026}" presName="spaceRect" presStyleCnt="0"/>
      <dgm:spPr/>
    </dgm:pt>
    <dgm:pt modelId="{FFAC5BD5-BDFA-493C-9147-A5D69EBB4884}" type="pres">
      <dgm:prSet presAssocID="{7EA112BF-F3A2-44F2-A149-4F8D2D89F026}" presName="textRect" presStyleLbl="revTx" presStyleIdx="0" presStyleCnt="6">
        <dgm:presLayoutVars>
          <dgm:chMax val="1"/>
          <dgm:chPref val="1"/>
        </dgm:presLayoutVars>
      </dgm:prSet>
      <dgm:spPr/>
    </dgm:pt>
    <dgm:pt modelId="{8A1E0F64-7693-4DE7-ABB4-784658AF7608}" type="pres">
      <dgm:prSet presAssocID="{5E3F5C5B-42E7-4A2A-A98F-48E4D3C3E610}" presName="sibTrans" presStyleCnt="0"/>
      <dgm:spPr/>
    </dgm:pt>
    <dgm:pt modelId="{89527A42-A2E0-406E-9E13-29AE9B7A5F66}" type="pres">
      <dgm:prSet presAssocID="{B306F2F0-BEFC-447C-82E8-A629A34BDBCB}" presName="compNode" presStyleCnt="0"/>
      <dgm:spPr/>
    </dgm:pt>
    <dgm:pt modelId="{AECBBBD2-79B1-4FFE-8F08-0D00E95508EB}" type="pres">
      <dgm:prSet presAssocID="{B306F2F0-BEFC-447C-82E8-A629A34BDBC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4118514-7320-4C0A-8926-D479498020BB}" type="pres">
      <dgm:prSet presAssocID="{B306F2F0-BEFC-447C-82E8-A629A34BDBCB}" presName="spaceRect" presStyleCnt="0"/>
      <dgm:spPr/>
    </dgm:pt>
    <dgm:pt modelId="{207C048A-044B-48A4-9915-69B039673A2C}" type="pres">
      <dgm:prSet presAssocID="{B306F2F0-BEFC-447C-82E8-A629A34BDBCB}" presName="textRect" presStyleLbl="revTx" presStyleIdx="1" presStyleCnt="6">
        <dgm:presLayoutVars>
          <dgm:chMax val="1"/>
          <dgm:chPref val="1"/>
        </dgm:presLayoutVars>
      </dgm:prSet>
      <dgm:spPr/>
    </dgm:pt>
    <dgm:pt modelId="{1C9CECF4-5B60-4987-8DD4-F0A52A8C7E73}" type="pres">
      <dgm:prSet presAssocID="{377E91E6-E668-4BD3-9383-8EA6D20CB8DF}" presName="sibTrans" presStyleCnt="0"/>
      <dgm:spPr/>
    </dgm:pt>
    <dgm:pt modelId="{24AFEF77-6CCC-4BCB-87F5-31784C1EED3B}" type="pres">
      <dgm:prSet presAssocID="{37F8A338-9D8D-41CA-BF23-C4BFAEC5115A}" presName="compNode" presStyleCnt="0"/>
      <dgm:spPr/>
    </dgm:pt>
    <dgm:pt modelId="{86753688-CA8C-49D1-8F84-A4E4C421DC94}" type="pres">
      <dgm:prSet presAssocID="{37F8A338-9D8D-41CA-BF23-C4BFAEC5115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D7CF4591-E62D-4DE0-B9F8-6D75A21B26C2}" type="pres">
      <dgm:prSet presAssocID="{37F8A338-9D8D-41CA-BF23-C4BFAEC5115A}" presName="spaceRect" presStyleCnt="0"/>
      <dgm:spPr/>
    </dgm:pt>
    <dgm:pt modelId="{3A982026-A6A0-45E6-838B-47C1AFF2C076}" type="pres">
      <dgm:prSet presAssocID="{37F8A338-9D8D-41CA-BF23-C4BFAEC5115A}" presName="textRect" presStyleLbl="revTx" presStyleIdx="2" presStyleCnt="6">
        <dgm:presLayoutVars>
          <dgm:chMax val="1"/>
          <dgm:chPref val="1"/>
        </dgm:presLayoutVars>
      </dgm:prSet>
      <dgm:spPr/>
    </dgm:pt>
    <dgm:pt modelId="{D0042E1A-1E4D-430C-88B8-3C1F9642BE01}" type="pres">
      <dgm:prSet presAssocID="{BAA30B02-AB3E-4D95-AD1E-223DE947B275}" presName="sibTrans" presStyleCnt="0"/>
      <dgm:spPr/>
    </dgm:pt>
    <dgm:pt modelId="{8B10A821-CCC6-401D-A917-3EA0C1A541D0}" type="pres">
      <dgm:prSet presAssocID="{D9BB4B4B-8F3C-44D5-A83E-D27C4BD4CA3E}" presName="compNode" presStyleCnt="0"/>
      <dgm:spPr/>
    </dgm:pt>
    <dgm:pt modelId="{1DFD9DD4-9337-4905-A052-5B2EBD88AE34}" type="pres">
      <dgm:prSet presAssocID="{D9BB4B4B-8F3C-44D5-A83E-D27C4BD4CA3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8DF713C-ADF5-4ADE-8928-08BC1C835794}" type="pres">
      <dgm:prSet presAssocID="{D9BB4B4B-8F3C-44D5-A83E-D27C4BD4CA3E}" presName="spaceRect" presStyleCnt="0"/>
      <dgm:spPr/>
    </dgm:pt>
    <dgm:pt modelId="{7FE062EB-02AD-4D56-B619-BD8FEE0E2D9C}" type="pres">
      <dgm:prSet presAssocID="{D9BB4B4B-8F3C-44D5-A83E-D27C4BD4CA3E}" presName="textRect" presStyleLbl="revTx" presStyleIdx="3" presStyleCnt="6">
        <dgm:presLayoutVars>
          <dgm:chMax val="1"/>
          <dgm:chPref val="1"/>
        </dgm:presLayoutVars>
      </dgm:prSet>
      <dgm:spPr/>
    </dgm:pt>
    <dgm:pt modelId="{602E7788-DE03-4437-8522-71CD84EAC680}" type="pres">
      <dgm:prSet presAssocID="{7F58EB27-8565-4AA2-A838-1023213AF0D2}" presName="sibTrans" presStyleCnt="0"/>
      <dgm:spPr/>
    </dgm:pt>
    <dgm:pt modelId="{1778E201-4A20-4FCB-A01D-D38066B3D7DB}" type="pres">
      <dgm:prSet presAssocID="{589B7C22-E00D-4DC7-93A0-24FB584F11BF}" presName="compNode" presStyleCnt="0"/>
      <dgm:spPr/>
    </dgm:pt>
    <dgm:pt modelId="{67D2FD7A-2620-481D-AA5F-BEE2FBA97C9B}" type="pres">
      <dgm:prSet presAssocID="{589B7C22-E00D-4DC7-93A0-24FB584F11B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DE1F517-C966-4E12-A26B-F76D3FC8096F}" type="pres">
      <dgm:prSet presAssocID="{589B7C22-E00D-4DC7-93A0-24FB584F11BF}" presName="spaceRect" presStyleCnt="0"/>
      <dgm:spPr/>
    </dgm:pt>
    <dgm:pt modelId="{A559CBDC-7E65-43D4-97D4-8DE32AD11368}" type="pres">
      <dgm:prSet presAssocID="{589B7C22-E00D-4DC7-93A0-24FB584F11BF}" presName="textRect" presStyleLbl="revTx" presStyleIdx="4" presStyleCnt="6">
        <dgm:presLayoutVars>
          <dgm:chMax val="1"/>
          <dgm:chPref val="1"/>
        </dgm:presLayoutVars>
      </dgm:prSet>
      <dgm:spPr/>
    </dgm:pt>
    <dgm:pt modelId="{1AF0395D-8DD6-45C8-AF90-296DD99D9863}" type="pres">
      <dgm:prSet presAssocID="{4C0CF0CE-4750-4CAA-BE79-44B5D5B792B9}" presName="sibTrans" presStyleCnt="0"/>
      <dgm:spPr/>
    </dgm:pt>
    <dgm:pt modelId="{2B8F52D0-A35E-4E3C-BF31-F479AFF15FD1}" type="pres">
      <dgm:prSet presAssocID="{AFF6E7AD-6190-4AA0-9495-4BFE409F4B81}" presName="compNode" presStyleCnt="0"/>
      <dgm:spPr/>
    </dgm:pt>
    <dgm:pt modelId="{887E0B5E-9BC3-4A4C-8C38-6077BF48E09B}" type="pres">
      <dgm:prSet presAssocID="{AFF6E7AD-6190-4AA0-9495-4BFE409F4B8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6BA9BCD3-8C2D-4D3B-8234-6A2B3157BC29}" type="pres">
      <dgm:prSet presAssocID="{AFF6E7AD-6190-4AA0-9495-4BFE409F4B81}" presName="spaceRect" presStyleCnt="0"/>
      <dgm:spPr/>
    </dgm:pt>
    <dgm:pt modelId="{36A37B21-5095-47CE-B242-B0A30B4ABDDB}" type="pres">
      <dgm:prSet presAssocID="{AFF6E7AD-6190-4AA0-9495-4BFE409F4B8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B503802-25DD-4C32-AA8E-B38EF722296A}" srcId="{D7CAB5C0-B918-4CE9-B154-163FE4E51317}" destId="{AFF6E7AD-6190-4AA0-9495-4BFE409F4B81}" srcOrd="5" destOrd="0" parTransId="{373DA4D0-4AB8-4E17-8F55-771283E52DD2}" sibTransId="{90EBD09B-67E1-4609-B8DF-1B8BBC4740E6}"/>
    <dgm:cxn modelId="{A84ECE29-64A2-4B29-973B-E0547B0B164B}" type="presOf" srcId="{7EA112BF-F3A2-44F2-A149-4F8D2D89F026}" destId="{FFAC5BD5-BDFA-493C-9147-A5D69EBB4884}" srcOrd="0" destOrd="0" presId="urn:microsoft.com/office/officeart/2018/2/layout/IconLabelList"/>
    <dgm:cxn modelId="{2C941737-C444-49FD-B647-036214888DF0}" srcId="{D7CAB5C0-B918-4CE9-B154-163FE4E51317}" destId="{7EA112BF-F3A2-44F2-A149-4F8D2D89F026}" srcOrd="0" destOrd="0" parTransId="{09C83F37-5335-45F6-83BD-9CFE243EFE9C}" sibTransId="{5E3F5C5B-42E7-4A2A-A98F-48E4D3C3E610}"/>
    <dgm:cxn modelId="{29332937-373A-48F1-AD43-070A13150EA2}" type="presOf" srcId="{D9BB4B4B-8F3C-44D5-A83E-D27C4BD4CA3E}" destId="{7FE062EB-02AD-4D56-B619-BD8FEE0E2D9C}" srcOrd="0" destOrd="0" presId="urn:microsoft.com/office/officeart/2018/2/layout/IconLabelList"/>
    <dgm:cxn modelId="{253DC468-AA3A-46ED-BA5C-A2CC547D3BE2}" srcId="{D7CAB5C0-B918-4CE9-B154-163FE4E51317}" destId="{D9BB4B4B-8F3C-44D5-A83E-D27C4BD4CA3E}" srcOrd="3" destOrd="0" parTransId="{5BBC5D04-C281-4280-A7BB-45452B43B195}" sibTransId="{7F58EB27-8565-4AA2-A838-1023213AF0D2}"/>
    <dgm:cxn modelId="{5E390F4F-9459-4EC5-A702-7FCC6E3930F7}" type="presOf" srcId="{D7CAB5C0-B918-4CE9-B154-163FE4E51317}" destId="{54A68038-8DA4-44AC-9E27-3505568546E8}" srcOrd="0" destOrd="0" presId="urn:microsoft.com/office/officeart/2018/2/layout/IconLabelList"/>
    <dgm:cxn modelId="{21CB1A50-2FCB-4C2B-9FAC-6D3BDF5FB729}" type="presOf" srcId="{37F8A338-9D8D-41CA-BF23-C4BFAEC5115A}" destId="{3A982026-A6A0-45E6-838B-47C1AFF2C076}" srcOrd="0" destOrd="0" presId="urn:microsoft.com/office/officeart/2018/2/layout/IconLabelList"/>
    <dgm:cxn modelId="{F6F95B73-6F9D-41CD-9E3E-D61F3D6A5C56}" srcId="{D7CAB5C0-B918-4CE9-B154-163FE4E51317}" destId="{B306F2F0-BEFC-447C-82E8-A629A34BDBCB}" srcOrd="1" destOrd="0" parTransId="{4EAEF75E-8FF1-4F3D-B713-34E1738B1461}" sibTransId="{377E91E6-E668-4BD3-9383-8EA6D20CB8DF}"/>
    <dgm:cxn modelId="{84B15958-9585-4D75-A71C-8F499387D7CD}" srcId="{D7CAB5C0-B918-4CE9-B154-163FE4E51317}" destId="{37F8A338-9D8D-41CA-BF23-C4BFAEC5115A}" srcOrd="2" destOrd="0" parTransId="{A721A587-D7A0-4312-97C8-86F5393216D8}" sibTransId="{BAA30B02-AB3E-4D95-AD1E-223DE947B275}"/>
    <dgm:cxn modelId="{C3EBB68D-0840-4699-9EB9-885B37E7E5F8}" srcId="{D7CAB5C0-B918-4CE9-B154-163FE4E51317}" destId="{589B7C22-E00D-4DC7-93A0-24FB584F11BF}" srcOrd="4" destOrd="0" parTransId="{3D88CF14-542F-422D-9FDC-8E89D8CFE505}" sibTransId="{4C0CF0CE-4750-4CAA-BE79-44B5D5B792B9}"/>
    <dgm:cxn modelId="{2F556DA4-305D-4A25-85CD-3FFDD2F47B94}" type="presOf" srcId="{AFF6E7AD-6190-4AA0-9495-4BFE409F4B81}" destId="{36A37B21-5095-47CE-B242-B0A30B4ABDDB}" srcOrd="0" destOrd="0" presId="urn:microsoft.com/office/officeart/2018/2/layout/IconLabelList"/>
    <dgm:cxn modelId="{BE115BB6-998A-456F-8264-8E8880DA654E}" type="presOf" srcId="{589B7C22-E00D-4DC7-93A0-24FB584F11BF}" destId="{A559CBDC-7E65-43D4-97D4-8DE32AD11368}" srcOrd="0" destOrd="0" presId="urn:microsoft.com/office/officeart/2018/2/layout/IconLabelList"/>
    <dgm:cxn modelId="{7FBC23F8-7198-4425-9B8A-091A5C33BCC0}" type="presOf" srcId="{B306F2F0-BEFC-447C-82E8-A629A34BDBCB}" destId="{207C048A-044B-48A4-9915-69B039673A2C}" srcOrd="0" destOrd="0" presId="urn:microsoft.com/office/officeart/2018/2/layout/IconLabelList"/>
    <dgm:cxn modelId="{F2148402-2D8E-41D0-8CC2-D9B4463B89E7}" type="presParOf" srcId="{54A68038-8DA4-44AC-9E27-3505568546E8}" destId="{EE09BB84-E04F-4DDC-8453-FD798644E286}" srcOrd="0" destOrd="0" presId="urn:microsoft.com/office/officeart/2018/2/layout/IconLabelList"/>
    <dgm:cxn modelId="{9B498477-548A-4A9E-9CF0-00677F38B5F6}" type="presParOf" srcId="{EE09BB84-E04F-4DDC-8453-FD798644E286}" destId="{8F19D07D-BABB-46A1-9AF6-B4BFB937C9D5}" srcOrd="0" destOrd="0" presId="urn:microsoft.com/office/officeart/2018/2/layout/IconLabelList"/>
    <dgm:cxn modelId="{A6ECCF71-3F10-4AA2-9AC8-5C721C1B9FD3}" type="presParOf" srcId="{EE09BB84-E04F-4DDC-8453-FD798644E286}" destId="{1A8631C8-B12F-49BB-9A1C-59391D9BC2D7}" srcOrd="1" destOrd="0" presId="urn:microsoft.com/office/officeart/2018/2/layout/IconLabelList"/>
    <dgm:cxn modelId="{A0E698F0-FF0E-4EB5-9882-ABF57765FCE6}" type="presParOf" srcId="{EE09BB84-E04F-4DDC-8453-FD798644E286}" destId="{FFAC5BD5-BDFA-493C-9147-A5D69EBB4884}" srcOrd="2" destOrd="0" presId="urn:microsoft.com/office/officeart/2018/2/layout/IconLabelList"/>
    <dgm:cxn modelId="{9B49F667-186F-4CAC-9EAD-3CE73C6964ED}" type="presParOf" srcId="{54A68038-8DA4-44AC-9E27-3505568546E8}" destId="{8A1E0F64-7693-4DE7-ABB4-784658AF7608}" srcOrd="1" destOrd="0" presId="urn:microsoft.com/office/officeart/2018/2/layout/IconLabelList"/>
    <dgm:cxn modelId="{DD71BB1D-B937-42D4-9A06-1DA8B82245D4}" type="presParOf" srcId="{54A68038-8DA4-44AC-9E27-3505568546E8}" destId="{89527A42-A2E0-406E-9E13-29AE9B7A5F66}" srcOrd="2" destOrd="0" presId="urn:microsoft.com/office/officeart/2018/2/layout/IconLabelList"/>
    <dgm:cxn modelId="{EB867823-E62B-434A-B973-6842EA547B5B}" type="presParOf" srcId="{89527A42-A2E0-406E-9E13-29AE9B7A5F66}" destId="{AECBBBD2-79B1-4FFE-8F08-0D00E95508EB}" srcOrd="0" destOrd="0" presId="urn:microsoft.com/office/officeart/2018/2/layout/IconLabelList"/>
    <dgm:cxn modelId="{D481FAA5-AA04-47C8-8790-DBF299917F1A}" type="presParOf" srcId="{89527A42-A2E0-406E-9E13-29AE9B7A5F66}" destId="{C4118514-7320-4C0A-8926-D479498020BB}" srcOrd="1" destOrd="0" presId="urn:microsoft.com/office/officeart/2018/2/layout/IconLabelList"/>
    <dgm:cxn modelId="{D04D56C2-C170-42CE-ABC7-5CBE782EF27A}" type="presParOf" srcId="{89527A42-A2E0-406E-9E13-29AE9B7A5F66}" destId="{207C048A-044B-48A4-9915-69B039673A2C}" srcOrd="2" destOrd="0" presId="urn:microsoft.com/office/officeart/2018/2/layout/IconLabelList"/>
    <dgm:cxn modelId="{FA10EF36-56D8-4E2F-982B-81E42C8B4B72}" type="presParOf" srcId="{54A68038-8DA4-44AC-9E27-3505568546E8}" destId="{1C9CECF4-5B60-4987-8DD4-F0A52A8C7E73}" srcOrd="3" destOrd="0" presId="urn:microsoft.com/office/officeart/2018/2/layout/IconLabelList"/>
    <dgm:cxn modelId="{09F745F0-B934-4C3F-871C-5FCC2E6B0E92}" type="presParOf" srcId="{54A68038-8DA4-44AC-9E27-3505568546E8}" destId="{24AFEF77-6CCC-4BCB-87F5-31784C1EED3B}" srcOrd="4" destOrd="0" presId="urn:microsoft.com/office/officeart/2018/2/layout/IconLabelList"/>
    <dgm:cxn modelId="{E1616AF1-B419-4747-953E-F5AEE2FF6C92}" type="presParOf" srcId="{24AFEF77-6CCC-4BCB-87F5-31784C1EED3B}" destId="{86753688-CA8C-49D1-8F84-A4E4C421DC94}" srcOrd="0" destOrd="0" presId="urn:microsoft.com/office/officeart/2018/2/layout/IconLabelList"/>
    <dgm:cxn modelId="{5D634A38-3FA3-49EA-9F6B-6B572921BDBC}" type="presParOf" srcId="{24AFEF77-6CCC-4BCB-87F5-31784C1EED3B}" destId="{D7CF4591-E62D-4DE0-B9F8-6D75A21B26C2}" srcOrd="1" destOrd="0" presId="urn:microsoft.com/office/officeart/2018/2/layout/IconLabelList"/>
    <dgm:cxn modelId="{B04085CA-6D0C-4A02-857D-300301888553}" type="presParOf" srcId="{24AFEF77-6CCC-4BCB-87F5-31784C1EED3B}" destId="{3A982026-A6A0-45E6-838B-47C1AFF2C076}" srcOrd="2" destOrd="0" presId="urn:microsoft.com/office/officeart/2018/2/layout/IconLabelList"/>
    <dgm:cxn modelId="{7D0A08C8-8DC6-4BA2-A31C-E7D542EC809B}" type="presParOf" srcId="{54A68038-8DA4-44AC-9E27-3505568546E8}" destId="{D0042E1A-1E4D-430C-88B8-3C1F9642BE01}" srcOrd="5" destOrd="0" presId="urn:microsoft.com/office/officeart/2018/2/layout/IconLabelList"/>
    <dgm:cxn modelId="{F58F41D6-E4A5-4394-963C-9FF7EFE16663}" type="presParOf" srcId="{54A68038-8DA4-44AC-9E27-3505568546E8}" destId="{8B10A821-CCC6-401D-A917-3EA0C1A541D0}" srcOrd="6" destOrd="0" presId="urn:microsoft.com/office/officeart/2018/2/layout/IconLabelList"/>
    <dgm:cxn modelId="{3A4F4572-C3F4-4153-8924-81A5D325FE22}" type="presParOf" srcId="{8B10A821-CCC6-401D-A917-3EA0C1A541D0}" destId="{1DFD9DD4-9337-4905-A052-5B2EBD88AE34}" srcOrd="0" destOrd="0" presId="urn:microsoft.com/office/officeart/2018/2/layout/IconLabelList"/>
    <dgm:cxn modelId="{A2DE9FCC-C80E-47D9-9302-731F7F111E67}" type="presParOf" srcId="{8B10A821-CCC6-401D-A917-3EA0C1A541D0}" destId="{08DF713C-ADF5-4ADE-8928-08BC1C835794}" srcOrd="1" destOrd="0" presId="urn:microsoft.com/office/officeart/2018/2/layout/IconLabelList"/>
    <dgm:cxn modelId="{0CBE56F6-DC77-448A-A6BF-D24A9CCD22D2}" type="presParOf" srcId="{8B10A821-CCC6-401D-A917-3EA0C1A541D0}" destId="{7FE062EB-02AD-4D56-B619-BD8FEE0E2D9C}" srcOrd="2" destOrd="0" presId="urn:microsoft.com/office/officeart/2018/2/layout/IconLabelList"/>
    <dgm:cxn modelId="{BC779B02-7E80-4132-A08D-50D7F43301AD}" type="presParOf" srcId="{54A68038-8DA4-44AC-9E27-3505568546E8}" destId="{602E7788-DE03-4437-8522-71CD84EAC680}" srcOrd="7" destOrd="0" presId="urn:microsoft.com/office/officeart/2018/2/layout/IconLabelList"/>
    <dgm:cxn modelId="{091D8552-226D-41BF-86CE-69DA59A2BEED}" type="presParOf" srcId="{54A68038-8DA4-44AC-9E27-3505568546E8}" destId="{1778E201-4A20-4FCB-A01D-D38066B3D7DB}" srcOrd="8" destOrd="0" presId="urn:microsoft.com/office/officeart/2018/2/layout/IconLabelList"/>
    <dgm:cxn modelId="{E1202A1C-36CA-4089-A535-B05F20DE1F8B}" type="presParOf" srcId="{1778E201-4A20-4FCB-A01D-D38066B3D7DB}" destId="{67D2FD7A-2620-481D-AA5F-BEE2FBA97C9B}" srcOrd="0" destOrd="0" presId="urn:microsoft.com/office/officeart/2018/2/layout/IconLabelList"/>
    <dgm:cxn modelId="{CAB07E6D-C3FA-4EFA-B0D0-7AE88F10277B}" type="presParOf" srcId="{1778E201-4A20-4FCB-A01D-D38066B3D7DB}" destId="{CDE1F517-C966-4E12-A26B-F76D3FC8096F}" srcOrd="1" destOrd="0" presId="urn:microsoft.com/office/officeart/2018/2/layout/IconLabelList"/>
    <dgm:cxn modelId="{9312AB0B-FC9D-45EB-807C-824D4F848BD5}" type="presParOf" srcId="{1778E201-4A20-4FCB-A01D-D38066B3D7DB}" destId="{A559CBDC-7E65-43D4-97D4-8DE32AD11368}" srcOrd="2" destOrd="0" presId="urn:microsoft.com/office/officeart/2018/2/layout/IconLabelList"/>
    <dgm:cxn modelId="{879AAC88-DF7B-489F-8277-53057B4BA12B}" type="presParOf" srcId="{54A68038-8DA4-44AC-9E27-3505568546E8}" destId="{1AF0395D-8DD6-45C8-AF90-296DD99D9863}" srcOrd="9" destOrd="0" presId="urn:microsoft.com/office/officeart/2018/2/layout/IconLabelList"/>
    <dgm:cxn modelId="{BB4431D7-63BE-4110-9E92-1244F790064D}" type="presParOf" srcId="{54A68038-8DA4-44AC-9E27-3505568546E8}" destId="{2B8F52D0-A35E-4E3C-BF31-F479AFF15FD1}" srcOrd="10" destOrd="0" presId="urn:microsoft.com/office/officeart/2018/2/layout/IconLabelList"/>
    <dgm:cxn modelId="{7DF0C5D0-1531-413D-BF4B-22B1135CEFB7}" type="presParOf" srcId="{2B8F52D0-A35E-4E3C-BF31-F479AFF15FD1}" destId="{887E0B5E-9BC3-4A4C-8C38-6077BF48E09B}" srcOrd="0" destOrd="0" presId="urn:microsoft.com/office/officeart/2018/2/layout/IconLabelList"/>
    <dgm:cxn modelId="{F64CEBCC-009C-49A2-9861-07123C0202E2}" type="presParOf" srcId="{2B8F52D0-A35E-4E3C-BF31-F479AFF15FD1}" destId="{6BA9BCD3-8C2D-4D3B-8234-6A2B3157BC29}" srcOrd="1" destOrd="0" presId="urn:microsoft.com/office/officeart/2018/2/layout/IconLabelList"/>
    <dgm:cxn modelId="{B28E0F82-14EA-498A-8A6D-43237A658600}" type="presParOf" srcId="{2B8F52D0-A35E-4E3C-BF31-F479AFF15FD1}" destId="{36A37B21-5095-47CE-B242-B0A30B4ABDD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17776-6012-417C-A2C5-8888A096D3F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ACCF65D2-E0C8-4685-AFF6-3788AA2C0FEB}">
      <dgm:prSet/>
      <dgm:spPr/>
      <dgm:t>
        <a:bodyPr/>
        <a:lstStyle/>
        <a:p>
          <a:pPr>
            <a:defRPr cap="all"/>
          </a:pPr>
          <a:r>
            <a:rPr lang="en-GB"/>
            <a:t>A Champion of your course</a:t>
          </a:r>
          <a:endParaRPr lang="en-US"/>
        </a:p>
      </dgm:t>
    </dgm:pt>
    <dgm:pt modelId="{95158101-8B3C-41C7-9B2C-ED54F67FCCA0}" type="parTrans" cxnId="{80261CCA-B840-48CC-AA98-55D23AEC43BC}">
      <dgm:prSet/>
      <dgm:spPr/>
      <dgm:t>
        <a:bodyPr/>
        <a:lstStyle/>
        <a:p>
          <a:endParaRPr lang="en-US"/>
        </a:p>
      </dgm:t>
    </dgm:pt>
    <dgm:pt modelId="{8CA97D65-BB9C-4FBF-85AC-5389C72C94C5}" type="sibTrans" cxnId="{80261CCA-B840-48CC-AA98-55D23AEC43BC}">
      <dgm:prSet/>
      <dgm:spPr/>
      <dgm:t>
        <a:bodyPr/>
        <a:lstStyle/>
        <a:p>
          <a:endParaRPr lang="en-US"/>
        </a:p>
      </dgm:t>
    </dgm:pt>
    <dgm:pt modelId="{39DBDFFC-DEDB-4D75-B602-5E792726D413}">
      <dgm:prSet/>
      <dgm:spPr/>
      <dgm:t>
        <a:bodyPr/>
        <a:lstStyle/>
        <a:p>
          <a:pPr>
            <a:defRPr cap="all"/>
          </a:pPr>
          <a:r>
            <a:rPr lang="en-GB"/>
            <a:t>A way for students to have their voices heard</a:t>
          </a:r>
          <a:endParaRPr lang="en-US"/>
        </a:p>
      </dgm:t>
    </dgm:pt>
    <dgm:pt modelId="{ACEA8C38-5A4A-4349-9660-DB465A9A09DD}" type="parTrans" cxnId="{967A1C05-E750-4A80-9905-7FA6213FFC1F}">
      <dgm:prSet/>
      <dgm:spPr/>
      <dgm:t>
        <a:bodyPr/>
        <a:lstStyle/>
        <a:p>
          <a:endParaRPr lang="en-US"/>
        </a:p>
      </dgm:t>
    </dgm:pt>
    <dgm:pt modelId="{3EABFD91-2C7F-45BC-998E-C5325F2BBF0D}" type="sibTrans" cxnId="{967A1C05-E750-4A80-9905-7FA6213FFC1F}">
      <dgm:prSet/>
      <dgm:spPr/>
      <dgm:t>
        <a:bodyPr/>
        <a:lstStyle/>
        <a:p>
          <a:endParaRPr lang="en-US"/>
        </a:p>
      </dgm:t>
    </dgm:pt>
    <dgm:pt modelId="{4BF818AB-D895-4F0D-A09A-8C4CEFF52039}">
      <dgm:prSet/>
      <dgm:spPr/>
      <dgm:t>
        <a:bodyPr/>
        <a:lstStyle/>
        <a:p>
          <a:pPr>
            <a:defRPr cap="all"/>
          </a:pPr>
          <a:r>
            <a:rPr lang="en-GB"/>
            <a:t>A friendly and welcoming face</a:t>
          </a:r>
          <a:endParaRPr lang="en-US"/>
        </a:p>
      </dgm:t>
    </dgm:pt>
    <dgm:pt modelId="{D7DA1DF8-8E45-499C-B6B1-40FB0B55F44C}" type="parTrans" cxnId="{2BDA78F1-0216-4FCF-954F-02C026202BAA}">
      <dgm:prSet/>
      <dgm:spPr/>
      <dgm:t>
        <a:bodyPr/>
        <a:lstStyle/>
        <a:p>
          <a:endParaRPr lang="en-US"/>
        </a:p>
      </dgm:t>
    </dgm:pt>
    <dgm:pt modelId="{11B8BFF1-7E6A-47CB-86B2-B2E09C48A6C0}" type="sibTrans" cxnId="{2BDA78F1-0216-4FCF-954F-02C026202BAA}">
      <dgm:prSet/>
      <dgm:spPr/>
      <dgm:t>
        <a:bodyPr/>
        <a:lstStyle/>
        <a:p>
          <a:endParaRPr lang="en-US"/>
        </a:p>
      </dgm:t>
    </dgm:pt>
    <dgm:pt modelId="{0BB1414C-51BC-4876-A9B2-F8B8CA578FC1}">
      <dgm:prSet/>
      <dgm:spPr/>
      <dgm:t>
        <a:bodyPr/>
        <a:lstStyle/>
        <a:p>
          <a:pPr>
            <a:defRPr cap="all"/>
          </a:pPr>
          <a:r>
            <a:rPr lang="en-GB"/>
            <a:t>Someone the course staff can talk to</a:t>
          </a:r>
          <a:endParaRPr lang="en-US"/>
        </a:p>
      </dgm:t>
    </dgm:pt>
    <dgm:pt modelId="{8BCFE76C-F465-4447-BA0F-AC25745B0122}" type="parTrans" cxnId="{F4673FF9-05D2-4377-93A7-06A92B94FF27}">
      <dgm:prSet/>
      <dgm:spPr/>
      <dgm:t>
        <a:bodyPr/>
        <a:lstStyle/>
        <a:p>
          <a:endParaRPr lang="en-US"/>
        </a:p>
      </dgm:t>
    </dgm:pt>
    <dgm:pt modelId="{E227FD50-F9CE-44C6-A45C-000DFD3D3CA6}" type="sibTrans" cxnId="{F4673FF9-05D2-4377-93A7-06A92B94FF27}">
      <dgm:prSet/>
      <dgm:spPr/>
      <dgm:t>
        <a:bodyPr/>
        <a:lstStyle/>
        <a:p>
          <a:endParaRPr lang="en-US"/>
        </a:p>
      </dgm:t>
    </dgm:pt>
    <dgm:pt modelId="{42CDDC4C-DD3D-4418-9DEE-4A3A7DDE277A}">
      <dgm:prSet/>
      <dgm:spPr/>
      <dgm:t>
        <a:bodyPr/>
        <a:lstStyle/>
        <a:p>
          <a:pPr>
            <a:defRPr cap="all"/>
          </a:pPr>
          <a:r>
            <a:rPr lang="en-GB"/>
            <a:t>Ultimately the most essential tool in the feedback mechanism</a:t>
          </a:r>
          <a:endParaRPr lang="en-US"/>
        </a:p>
      </dgm:t>
    </dgm:pt>
    <dgm:pt modelId="{0A759D61-F758-4405-9A43-063336A7B5BD}" type="parTrans" cxnId="{E36ECAFE-E434-4D6E-BAF9-AEDE4F915C86}">
      <dgm:prSet/>
      <dgm:spPr/>
      <dgm:t>
        <a:bodyPr/>
        <a:lstStyle/>
        <a:p>
          <a:endParaRPr lang="en-US"/>
        </a:p>
      </dgm:t>
    </dgm:pt>
    <dgm:pt modelId="{E732546B-D8E5-43E6-B9DE-F6BE598F9C2B}" type="sibTrans" cxnId="{E36ECAFE-E434-4D6E-BAF9-AEDE4F915C86}">
      <dgm:prSet/>
      <dgm:spPr/>
      <dgm:t>
        <a:bodyPr/>
        <a:lstStyle/>
        <a:p>
          <a:endParaRPr lang="en-US"/>
        </a:p>
      </dgm:t>
    </dgm:pt>
    <dgm:pt modelId="{67FCC03B-C3E2-4565-8A80-1F65EA246ECB}" type="pres">
      <dgm:prSet presAssocID="{56917776-6012-417C-A2C5-8888A096D3F1}" presName="root" presStyleCnt="0">
        <dgm:presLayoutVars>
          <dgm:dir/>
          <dgm:resizeHandles val="exact"/>
        </dgm:presLayoutVars>
      </dgm:prSet>
      <dgm:spPr/>
    </dgm:pt>
    <dgm:pt modelId="{C9963C4F-9790-4F7C-86EE-FCDC66EC7C4D}" type="pres">
      <dgm:prSet presAssocID="{ACCF65D2-E0C8-4685-AFF6-3788AA2C0FEB}" presName="compNode" presStyleCnt="0"/>
      <dgm:spPr/>
    </dgm:pt>
    <dgm:pt modelId="{617FB52A-2EC4-41DE-A05B-A46906839BC5}" type="pres">
      <dgm:prSet presAssocID="{ACCF65D2-E0C8-4685-AFF6-3788AA2C0FEB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BA65236-A9D0-42B9-BCD4-4CE16B7ED430}" type="pres">
      <dgm:prSet presAssocID="{ACCF65D2-E0C8-4685-AFF6-3788AA2C0FE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75174D16-E00A-4437-A6B1-ECB976155B6B}" type="pres">
      <dgm:prSet presAssocID="{ACCF65D2-E0C8-4685-AFF6-3788AA2C0FEB}" presName="spaceRect" presStyleCnt="0"/>
      <dgm:spPr/>
    </dgm:pt>
    <dgm:pt modelId="{86D0C196-DC47-4AC6-B3E3-3B3F3A3A4D93}" type="pres">
      <dgm:prSet presAssocID="{ACCF65D2-E0C8-4685-AFF6-3788AA2C0FEB}" presName="textRect" presStyleLbl="revTx" presStyleIdx="0" presStyleCnt="5">
        <dgm:presLayoutVars>
          <dgm:chMax val="1"/>
          <dgm:chPref val="1"/>
        </dgm:presLayoutVars>
      </dgm:prSet>
      <dgm:spPr/>
    </dgm:pt>
    <dgm:pt modelId="{5ABD6318-D35C-4A7A-84B3-FC10C0364EC6}" type="pres">
      <dgm:prSet presAssocID="{8CA97D65-BB9C-4FBF-85AC-5389C72C94C5}" presName="sibTrans" presStyleCnt="0"/>
      <dgm:spPr/>
    </dgm:pt>
    <dgm:pt modelId="{4800095D-966D-4DA8-850F-AA967565D898}" type="pres">
      <dgm:prSet presAssocID="{39DBDFFC-DEDB-4D75-B602-5E792726D413}" presName="compNode" presStyleCnt="0"/>
      <dgm:spPr/>
    </dgm:pt>
    <dgm:pt modelId="{70001072-35B4-4CD4-8529-F2EE35673442}" type="pres">
      <dgm:prSet presAssocID="{39DBDFFC-DEDB-4D75-B602-5E792726D413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D2ADFF40-A50E-4194-A3ED-7E86B73AE8AE}" type="pres">
      <dgm:prSet presAssocID="{39DBDFFC-DEDB-4D75-B602-5E792726D41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5E1CF22-BB70-47C3-9B7C-F5B5EDCD2A3E}" type="pres">
      <dgm:prSet presAssocID="{39DBDFFC-DEDB-4D75-B602-5E792726D413}" presName="spaceRect" presStyleCnt="0"/>
      <dgm:spPr/>
    </dgm:pt>
    <dgm:pt modelId="{93B5265B-5D65-4A7A-BC59-88126243F8C2}" type="pres">
      <dgm:prSet presAssocID="{39DBDFFC-DEDB-4D75-B602-5E792726D413}" presName="textRect" presStyleLbl="revTx" presStyleIdx="1" presStyleCnt="5">
        <dgm:presLayoutVars>
          <dgm:chMax val="1"/>
          <dgm:chPref val="1"/>
        </dgm:presLayoutVars>
      </dgm:prSet>
      <dgm:spPr/>
    </dgm:pt>
    <dgm:pt modelId="{E7489DDF-E802-452A-8AE5-440D3D1A115B}" type="pres">
      <dgm:prSet presAssocID="{3EABFD91-2C7F-45BC-998E-C5325F2BBF0D}" presName="sibTrans" presStyleCnt="0"/>
      <dgm:spPr/>
    </dgm:pt>
    <dgm:pt modelId="{FAAA23DF-110A-4B54-B024-AB5B884D2AAA}" type="pres">
      <dgm:prSet presAssocID="{4BF818AB-D895-4F0D-A09A-8C4CEFF52039}" presName="compNode" presStyleCnt="0"/>
      <dgm:spPr/>
    </dgm:pt>
    <dgm:pt modelId="{C5986866-2D04-48F6-B488-66F558289D4D}" type="pres">
      <dgm:prSet presAssocID="{4BF818AB-D895-4F0D-A09A-8C4CEFF52039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4F40F89-189E-4281-A215-4A2EEC261238}" type="pres">
      <dgm:prSet presAssocID="{4BF818AB-D895-4F0D-A09A-8C4CEFF5203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E7AB291E-F759-44DB-A59A-79B3D4B3B612}" type="pres">
      <dgm:prSet presAssocID="{4BF818AB-D895-4F0D-A09A-8C4CEFF52039}" presName="spaceRect" presStyleCnt="0"/>
      <dgm:spPr/>
    </dgm:pt>
    <dgm:pt modelId="{3556621F-B4BB-459A-BB28-0DC7DB656B18}" type="pres">
      <dgm:prSet presAssocID="{4BF818AB-D895-4F0D-A09A-8C4CEFF52039}" presName="textRect" presStyleLbl="revTx" presStyleIdx="2" presStyleCnt="5">
        <dgm:presLayoutVars>
          <dgm:chMax val="1"/>
          <dgm:chPref val="1"/>
        </dgm:presLayoutVars>
      </dgm:prSet>
      <dgm:spPr/>
    </dgm:pt>
    <dgm:pt modelId="{4145EBC6-5C4F-4850-B1E6-EB9F3AE777EB}" type="pres">
      <dgm:prSet presAssocID="{11B8BFF1-7E6A-47CB-86B2-B2E09C48A6C0}" presName="sibTrans" presStyleCnt="0"/>
      <dgm:spPr/>
    </dgm:pt>
    <dgm:pt modelId="{3A3FF7A2-2873-4B6F-856E-7D0331A1F381}" type="pres">
      <dgm:prSet presAssocID="{0BB1414C-51BC-4876-A9B2-F8B8CA578FC1}" presName="compNode" presStyleCnt="0"/>
      <dgm:spPr/>
    </dgm:pt>
    <dgm:pt modelId="{4F163F35-37C7-43E4-AB67-B41D3C347356}" type="pres">
      <dgm:prSet presAssocID="{0BB1414C-51BC-4876-A9B2-F8B8CA578FC1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0B9B3BE3-FC4F-44C3-9CC6-A83281A1041E}" type="pres">
      <dgm:prSet presAssocID="{0BB1414C-51BC-4876-A9B2-F8B8CA578FC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2973A022-DD4C-4591-8DF9-F2CB54683B15}" type="pres">
      <dgm:prSet presAssocID="{0BB1414C-51BC-4876-A9B2-F8B8CA578FC1}" presName="spaceRect" presStyleCnt="0"/>
      <dgm:spPr/>
    </dgm:pt>
    <dgm:pt modelId="{D6150F34-9F79-4E3D-AF61-7903D232D93F}" type="pres">
      <dgm:prSet presAssocID="{0BB1414C-51BC-4876-A9B2-F8B8CA578FC1}" presName="textRect" presStyleLbl="revTx" presStyleIdx="3" presStyleCnt="5">
        <dgm:presLayoutVars>
          <dgm:chMax val="1"/>
          <dgm:chPref val="1"/>
        </dgm:presLayoutVars>
      </dgm:prSet>
      <dgm:spPr/>
    </dgm:pt>
    <dgm:pt modelId="{17C53E39-4006-4F28-8518-6C8E50BD0291}" type="pres">
      <dgm:prSet presAssocID="{E227FD50-F9CE-44C6-A45C-000DFD3D3CA6}" presName="sibTrans" presStyleCnt="0"/>
      <dgm:spPr/>
    </dgm:pt>
    <dgm:pt modelId="{6D57D1A3-3556-414C-89AE-2962D442685F}" type="pres">
      <dgm:prSet presAssocID="{42CDDC4C-DD3D-4418-9DEE-4A3A7DDE277A}" presName="compNode" presStyleCnt="0"/>
      <dgm:spPr/>
    </dgm:pt>
    <dgm:pt modelId="{2AB0074E-1550-4498-875A-4BEBB98C18EE}" type="pres">
      <dgm:prSet presAssocID="{42CDDC4C-DD3D-4418-9DEE-4A3A7DDE277A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A84D086-6F1B-414A-9432-8B82A4F5C7BB}" type="pres">
      <dgm:prSet presAssocID="{42CDDC4C-DD3D-4418-9DEE-4A3A7DDE277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ABD00A5-0A93-4BF9-AD72-30601A010149}" type="pres">
      <dgm:prSet presAssocID="{42CDDC4C-DD3D-4418-9DEE-4A3A7DDE277A}" presName="spaceRect" presStyleCnt="0"/>
      <dgm:spPr/>
    </dgm:pt>
    <dgm:pt modelId="{DDD8B8C4-DE69-46E4-B71D-580EAD43162E}" type="pres">
      <dgm:prSet presAssocID="{42CDDC4C-DD3D-4418-9DEE-4A3A7DDE277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967A1C05-E750-4A80-9905-7FA6213FFC1F}" srcId="{56917776-6012-417C-A2C5-8888A096D3F1}" destId="{39DBDFFC-DEDB-4D75-B602-5E792726D413}" srcOrd="1" destOrd="0" parTransId="{ACEA8C38-5A4A-4349-9660-DB465A9A09DD}" sibTransId="{3EABFD91-2C7F-45BC-998E-C5325F2BBF0D}"/>
    <dgm:cxn modelId="{596B572C-424A-49E6-99B1-510614E4502A}" type="presOf" srcId="{56917776-6012-417C-A2C5-8888A096D3F1}" destId="{67FCC03B-C3E2-4565-8A80-1F65EA246ECB}" srcOrd="0" destOrd="0" presId="urn:microsoft.com/office/officeart/2018/5/layout/IconLeafLabelList"/>
    <dgm:cxn modelId="{C544D366-0381-4C0F-A8A1-37CFDF2F8170}" type="presOf" srcId="{42CDDC4C-DD3D-4418-9DEE-4A3A7DDE277A}" destId="{DDD8B8C4-DE69-46E4-B71D-580EAD43162E}" srcOrd="0" destOrd="0" presId="urn:microsoft.com/office/officeart/2018/5/layout/IconLeafLabelList"/>
    <dgm:cxn modelId="{48057369-95FC-4E4F-985D-39B981A8DEDC}" type="presOf" srcId="{39DBDFFC-DEDB-4D75-B602-5E792726D413}" destId="{93B5265B-5D65-4A7A-BC59-88126243F8C2}" srcOrd="0" destOrd="0" presId="urn:microsoft.com/office/officeart/2018/5/layout/IconLeafLabelList"/>
    <dgm:cxn modelId="{FDCF6782-5488-47B4-B0F3-AA81350D1350}" type="presOf" srcId="{0BB1414C-51BC-4876-A9B2-F8B8CA578FC1}" destId="{D6150F34-9F79-4E3D-AF61-7903D232D93F}" srcOrd="0" destOrd="0" presId="urn:microsoft.com/office/officeart/2018/5/layout/IconLeafLabelList"/>
    <dgm:cxn modelId="{ED35D39D-7A7B-4D81-8F58-D495CCA9667B}" type="presOf" srcId="{4BF818AB-D895-4F0D-A09A-8C4CEFF52039}" destId="{3556621F-B4BB-459A-BB28-0DC7DB656B18}" srcOrd="0" destOrd="0" presId="urn:microsoft.com/office/officeart/2018/5/layout/IconLeafLabelList"/>
    <dgm:cxn modelId="{80261CCA-B840-48CC-AA98-55D23AEC43BC}" srcId="{56917776-6012-417C-A2C5-8888A096D3F1}" destId="{ACCF65D2-E0C8-4685-AFF6-3788AA2C0FEB}" srcOrd="0" destOrd="0" parTransId="{95158101-8B3C-41C7-9B2C-ED54F67FCCA0}" sibTransId="{8CA97D65-BB9C-4FBF-85AC-5389C72C94C5}"/>
    <dgm:cxn modelId="{DD6C23E1-37D7-4066-BD7E-E0244E606B4A}" type="presOf" srcId="{ACCF65D2-E0C8-4685-AFF6-3788AA2C0FEB}" destId="{86D0C196-DC47-4AC6-B3E3-3B3F3A3A4D93}" srcOrd="0" destOrd="0" presId="urn:microsoft.com/office/officeart/2018/5/layout/IconLeafLabelList"/>
    <dgm:cxn modelId="{2BDA78F1-0216-4FCF-954F-02C026202BAA}" srcId="{56917776-6012-417C-A2C5-8888A096D3F1}" destId="{4BF818AB-D895-4F0D-A09A-8C4CEFF52039}" srcOrd="2" destOrd="0" parTransId="{D7DA1DF8-8E45-499C-B6B1-40FB0B55F44C}" sibTransId="{11B8BFF1-7E6A-47CB-86B2-B2E09C48A6C0}"/>
    <dgm:cxn modelId="{F4673FF9-05D2-4377-93A7-06A92B94FF27}" srcId="{56917776-6012-417C-A2C5-8888A096D3F1}" destId="{0BB1414C-51BC-4876-A9B2-F8B8CA578FC1}" srcOrd="3" destOrd="0" parTransId="{8BCFE76C-F465-4447-BA0F-AC25745B0122}" sibTransId="{E227FD50-F9CE-44C6-A45C-000DFD3D3CA6}"/>
    <dgm:cxn modelId="{E36ECAFE-E434-4D6E-BAF9-AEDE4F915C86}" srcId="{56917776-6012-417C-A2C5-8888A096D3F1}" destId="{42CDDC4C-DD3D-4418-9DEE-4A3A7DDE277A}" srcOrd="4" destOrd="0" parTransId="{0A759D61-F758-4405-9A43-063336A7B5BD}" sibTransId="{E732546B-D8E5-43E6-B9DE-F6BE598F9C2B}"/>
    <dgm:cxn modelId="{89618060-4BE5-47B2-8E73-58450D6569E0}" type="presParOf" srcId="{67FCC03B-C3E2-4565-8A80-1F65EA246ECB}" destId="{C9963C4F-9790-4F7C-86EE-FCDC66EC7C4D}" srcOrd="0" destOrd="0" presId="urn:microsoft.com/office/officeart/2018/5/layout/IconLeafLabelList"/>
    <dgm:cxn modelId="{2FE07F18-FD27-4E25-8B28-DF626C60468F}" type="presParOf" srcId="{C9963C4F-9790-4F7C-86EE-FCDC66EC7C4D}" destId="{617FB52A-2EC4-41DE-A05B-A46906839BC5}" srcOrd="0" destOrd="0" presId="urn:microsoft.com/office/officeart/2018/5/layout/IconLeafLabelList"/>
    <dgm:cxn modelId="{FA8741B2-75BC-4FFC-B211-A8E3A97EA444}" type="presParOf" srcId="{C9963C4F-9790-4F7C-86EE-FCDC66EC7C4D}" destId="{5BA65236-A9D0-42B9-BCD4-4CE16B7ED430}" srcOrd="1" destOrd="0" presId="urn:microsoft.com/office/officeart/2018/5/layout/IconLeafLabelList"/>
    <dgm:cxn modelId="{F1567047-CD5F-402A-BD11-7AC638CAF30E}" type="presParOf" srcId="{C9963C4F-9790-4F7C-86EE-FCDC66EC7C4D}" destId="{75174D16-E00A-4437-A6B1-ECB976155B6B}" srcOrd="2" destOrd="0" presId="urn:microsoft.com/office/officeart/2018/5/layout/IconLeafLabelList"/>
    <dgm:cxn modelId="{2B18E773-DF4B-4B5E-A0CE-08FA439F2CE2}" type="presParOf" srcId="{C9963C4F-9790-4F7C-86EE-FCDC66EC7C4D}" destId="{86D0C196-DC47-4AC6-B3E3-3B3F3A3A4D93}" srcOrd="3" destOrd="0" presId="urn:microsoft.com/office/officeart/2018/5/layout/IconLeafLabelList"/>
    <dgm:cxn modelId="{B946E655-2EC5-4F9F-92A4-9909D4BE9EE0}" type="presParOf" srcId="{67FCC03B-C3E2-4565-8A80-1F65EA246ECB}" destId="{5ABD6318-D35C-4A7A-84B3-FC10C0364EC6}" srcOrd="1" destOrd="0" presId="urn:microsoft.com/office/officeart/2018/5/layout/IconLeafLabelList"/>
    <dgm:cxn modelId="{70E26A4D-CD2B-430C-BD55-6E22AF3CCDC5}" type="presParOf" srcId="{67FCC03B-C3E2-4565-8A80-1F65EA246ECB}" destId="{4800095D-966D-4DA8-850F-AA967565D898}" srcOrd="2" destOrd="0" presId="urn:microsoft.com/office/officeart/2018/5/layout/IconLeafLabelList"/>
    <dgm:cxn modelId="{0BFAD6C9-A823-4176-81D6-CFA157A14673}" type="presParOf" srcId="{4800095D-966D-4DA8-850F-AA967565D898}" destId="{70001072-35B4-4CD4-8529-F2EE35673442}" srcOrd="0" destOrd="0" presId="urn:microsoft.com/office/officeart/2018/5/layout/IconLeafLabelList"/>
    <dgm:cxn modelId="{4ED4C731-C4D1-4211-9012-641E83B62869}" type="presParOf" srcId="{4800095D-966D-4DA8-850F-AA967565D898}" destId="{D2ADFF40-A50E-4194-A3ED-7E86B73AE8AE}" srcOrd="1" destOrd="0" presId="urn:microsoft.com/office/officeart/2018/5/layout/IconLeafLabelList"/>
    <dgm:cxn modelId="{314F84BE-B635-4222-BC6A-080BF274F9B7}" type="presParOf" srcId="{4800095D-966D-4DA8-850F-AA967565D898}" destId="{B5E1CF22-BB70-47C3-9B7C-F5B5EDCD2A3E}" srcOrd="2" destOrd="0" presId="urn:microsoft.com/office/officeart/2018/5/layout/IconLeafLabelList"/>
    <dgm:cxn modelId="{9E7FFB4E-4108-4858-86D7-87E78DE90C54}" type="presParOf" srcId="{4800095D-966D-4DA8-850F-AA967565D898}" destId="{93B5265B-5D65-4A7A-BC59-88126243F8C2}" srcOrd="3" destOrd="0" presId="urn:microsoft.com/office/officeart/2018/5/layout/IconLeafLabelList"/>
    <dgm:cxn modelId="{AB12B78D-5062-4510-99E4-645BF139FF3F}" type="presParOf" srcId="{67FCC03B-C3E2-4565-8A80-1F65EA246ECB}" destId="{E7489DDF-E802-452A-8AE5-440D3D1A115B}" srcOrd="3" destOrd="0" presId="urn:microsoft.com/office/officeart/2018/5/layout/IconLeafLabelList"/>
    <dgm:cxn modelId="{A994D419-418F-4B0F-A4BA-C66912F5EF0B}" type="presParOf" srcId="{67FCC03B-C3E2-4565-8A80-1F65EA246ECB}" destId="{FAAA23DF-110A-4B54-B024-AB5B884D2AAA}" srcOrd="4" destOrd="0" presId="urn:microsoft.com/office/officeart/2018/5/layout/IconLeafLabelList"/>
    <dgm:cxn modelId="{E5CE388F-DB3D-41AA-A2DE-1118F66C3122}" type="presParOf" srcId="{FAAA23DF-110A-4B54-B024-AB5B884D2AAA}" destId="{C5986866-2D04-48F6-B488-66F558289D4D}" srcOrd="0" destOrd="0" presId="urn:microsoft.com/office/officeart/2018/5/layout/IconLeafLabelList"/>
    <dgm:cxn modelId="{2231A250-3BB4-43C9-B43B-46E0531F036A}" type="presParOf" srcId="{FAAA23DF-110A-4B54-B024-AB5B884D2AAA}" destId="{34F40F89-189E-4281-A215-4A2EEC261238}" srcOrd="1" destOrd="0" presId="urn:microsoft.com/office/officeart/2018/5/layout/IconLeafLabelList"/>
    <dgm:cxn modelId="{C0DB110D-E3E5-4F5C-B312-BCA16B4C1A56}" type="presParOf" srcId="{FAAA23DF-110A-4B54-B024-AB5B884D2AAA}" destId="{E7AB291E-F759-44DB-A59A-79B3D4B3B612}" srcOrd="2" destOrd="0" presId="urn:microsoft.com/office/officeart/2018/5/layout/IconLeafLabelList"/>
    <dgm:cxn modelId="{05C13281-C0D2-45BC-B702-C1C56373184B}" type="presParOf" srcId="{FAAA23DF-110A-4B54-B024-AB5B884D2AAA}" destId="{3556621F-B4BB-459A-BB28-0DC7DB656B18}" srcOrd="3" destOrd="0" presId="urn:microsoft.com/office/officeart/2018/5/layout/IconLeafLabelList"/>
    <dgm:cxn modelId="{05FDBC3D-E610-4A0B-A78C-36CB195538F6}" type="presParOf" srcId="{67FCC03B-C3E2-4565-8A80-1F65EA246ECB}" destId="{4145EBC6-5C4F-4850-B1E6-EB9F3AE777EB}" srcOrd="5" destOrd="0" presId="urn:microsoft.com/office/officeart/2018/5/layout/IconLeafLabelList"/>
    <dgm:cxn modelId="{EA4ABD9C-46D6-4F24-A4D2-648C4A42C81A}" type="presParOf" srcId="{67FCC03B-C3E2-4565-8A80-1F65EA246ECB}" destId="{3A3FF7A2-2873-4B6F-856E-7D0331A1F381}" srcOrd="6" destOrd="0" presId="urn:microsoft.com/office/officeart/2018/5/layout/IconLeafLabelList"/>
    <dgm:cxn modelId="{4C32B887-69DC-4259-8AF7-4F829191399D}" type="presParOf" srcId="{3A3FF7A2-2873-4B6F-856E-7D0331A1F381}" destId="{4F163F35-37C7-43E4-AB67-B41D3C347356}" srcOrd="0" destOrd="0" presId="urn:microsoft.com/office/officeart/2018/5/layout/IconLeafLabelList"/>
    <dgm:cxn modelId="{6416B6ED-9A4A-4965-A96A-78B023FC833C}" type="presParOf" srcId="{3A3FF7A2-2873-4B6F-856E-7D0331A1F381}" destId="{0B9B3BE3-FC4F-44C3-9CC6-A83281A1041E}" srcOrd="1" destOrd="0" presId="urn:microsoft.com/office/officeart/2018/5/layout/IconLeafLabelList"/>
    <dgm:cxn modelId="{3677AE51-CC19-45C0-86FB-01F8A871B1F0}" type="presParOf" srcId="{3A3FF7A2-2873-4B6F-856E-7D0331A1F381}" destId="{2973A022-DD4C-4591-8DF9-F2CB54683B15}" srcOrd="2" destOrd="0" presId="urn:microsoft.com/office/officeart/2018/5/layout/IconLeafLabelList"/>
    <dgm:cxn modelId="{F2EC1F96-C846-4E11-9BB3-426B35690B3E}" type="presParOf" srcId="{3A3FF7A2-2873-4B6F-856E-7D0331A1F381}" destId="{D6150F34-9F79-4E3D-AF61-7903D232D93F}" srcOrd="3" destOrd="0" presId="urn:microsoft.com/office/officeart/2018/5/layout/IconLeafLabelList"/>
    <dgm:cxn modelId="{8D911B23-8767-4AD5-AD5C-F4D7EDAC155B}" type="presParOf" srcId="{67FCC03B-C3E2-4565-8A80-1F65EA246ECB}" destId="{17C53E39-4006-4F28-8518-6C8E50BD0291}" srcOrd="7" destOrd="0" presId="urn:microsoft.com/office/officeart/2018/5/layout/IconLeafLabelList"/>
    <dgm:cxn modelId="{0FD45E14-B627-4803-956C-244D59AB7B0F}" type="presParOf" srcId="{67FCC03B-C3E2-4565-8A80-1F65EA246ECB}" destId="{6D57D1A3-3556-414C-89AE-2962D442685F}" srcOrd="8" destOrd="0" presId="urn:microsoft.com/office/officeart/2018/5/layout/IconLeafLabelList"/>
    <dgm:cxn modelId="{AD381C11-052F-4A0A-B530-1A834AA1A8FD}" type="presParOf" srcId="{6D57D1A3-3556-414C-89AE-2962D442685F}" destId="{2AB0074E-1550-4498-875A-4BEBB98C18EE}" srcOrd="0" destOrd="0" presId="urn:microsoft.com/office/officeart/2018/5/layout/IconLeafLabelList"/>
    <dgm:cxn modelId="{ABCF6579-1A5A-4C76-B2CA-3F05ADC47A6F}" type="presParOf" srcId="{6D57D1A3-3556-414C-89AE-2962D442685F}" destId="{5A84D086-6F1B-414A-9432-8B82A4F5C7BB}" srcOrd="1" destOrd="0" presId="urn:microsoft.com/office/officeart/2018/5/layout/IconLeafLabelList"/>
    <dgm:cxn modelId="{0EB096B8-4B18-4269-A9CA-A2AB2EFC0FEF}" type="presParOf" srcId="{6D57D1A3-3556-414C-89AE-2962D442685F}" destId="{7ABD00A5-0A93-4BF9-AD72-30601A010149}" srcOrd="2" destOrd="0" presId="urn:microsoft.com/office/officeart/2018/5/layout/IconLeafLabelList"/>
    <dgm:cxn modelId="{83A9C756-14EF-4AE0-98D2-6F3866C2D440}" type="presParOf" srcId="{6D57D1A3-3556-414C-89AE-2962D442685F}" destId="{DDD8B8C4-DE69-46E4-B71D-580EAD43162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99AF3F-938C-4B9D-B5B9-4D4F4FAC08E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5AD89C3D-3927-4E8A-B503-93B58B259AAC}">
      <dgm:prSet phldrT="[Text]"/>
      <dgm:spPr/>
      <dgm:t>
        <a:bodyPr/>
        <a:lstStyle/>
        <a:p>
          <a:r>
            <a:rPr lang="en-GB" dirty="0"/>
            <a:t>1 VPE</a:t>
          </a:r>
        </a:p>
      </dgm:t>
    </dgm:pt>
    <dgm:pt modelId="{4392BBE6-E680-4F8E-83F8-73C46F7A2B97}" type="parTrans" cxnId="{BFDC1F77-0146-45AB-BFC9-DEA46D9A3C45}">
      <dgm:prSet/>
      <dgm:spPr/>
      <dgm:t>
        <a:bodyPr/>
        <a:lstStyle/>
        <a:p>
          <a:endParaRPr lang="en-GB"/>
        </a:p>
      </dgm:t>
    </dgm:pt>
    <dgm:pt modelId="{730B3D4B-2E3A-4092-9516-6C77AEFED23D}" type="sibTrans" cxnId="{BFDC1F77-0146-45AB-BFC9-DEA46D9A3C45}">
      <dgm:prSet/>
      <dgm:spPr/>
      <dgm:t>
        <a:bodyPr/>
        <a:lstStyle/>
        <a:p>
          <a:endParaRPr lang="en-GB"/>
        </a:p>
      </dgm:t>
    </dgm:pt>
    <dgm:pt modelId="{C2EC44DA-46FE-4C98-9B35-17C0725E810E}">
      <dgm:prSet phldrT="[Text]"/>
      <dgm:spPr/>
      <dgm:t>
        <a:bodyPr/>
        <a:lstStyle/>
        <a:p>
          <a:r>
            <a:rPr lang="en-GB" dirty="0"/>
            <a:t>24 Department Reps</a:t>
          </a:r>
        </a:p>
      </dgm:t>
    </dgm:pt>
    <dgm:pt modelId="{049BD034-1CD0-4ACB-B370-B8AF6197C6E1}" type="parTrans" cxnId="{BD073AD8-CCA6-4734-8C6E-6DD1091E65B3}">
      <dgm:prSet/>
      <dgm:spPr/>
      <dgm:t>
        <a:bodyPr/>
        <a:lstStyle/>
        <a:p>
          <a:endParaRPr lang="en-GB"/>
        </a:p>
      </dgm:t>
    </dgm:pt>
    <dgm:pt modelId="{4DB8CA1E-0953-4FFD-B742-6F161EBCD1FE}" type="sibTrans" cxnId="{BD073AD8-CCA6-4734-8C6E-6DD1091E65B3}">
      <dgm:prSet/>
      <dgm:spPr/>
      <dgm:t>
        <a:bodyPr/>
        <a:lstStyle/>
        <a:p>
          <a:endParaRPr lang="en-GB"/>
        </a:p>
      </dgm:t>
    </dgm:pt>
    <dgm:pt modelId="{9C5460F6-5011-460F-AA6E-9516A37ACA62}">
      <dgm:prSet phldrT="[Text]"/>
      <dgm:spPr/>
      <dgm:t>
        <a:bodyPr/>
        <a:lstStyle/>
        <a:p>
          <a:r>
            <a:rPr lang="en-GB" dirty="0"/>
            <a:t>Over 400 Course Reps</a:t>
          </a:r>
        </a:p>
      </dgm:t>
    </dgm:pt>
    <dgm:pt modelId="{0F1D89E8-046A-47DE-907C-F84613A0ECDB}" type="parTrans" cxnId="{07E36EEA-AD3C-418A-8DE4-2F14B829787C}">
      <dgm:prSet/>
      <dgm:spPr/>
      <dgm:t>
        <a:bodyPr/>
        <a:lstStyle/>
        <a:p>
          <a:endParaRPr lang="en-GB"/>
        </a:p>
      </dgm:t>
    </dgm:pt>
    <dgm:pt modelId="{5617E7B4-525F-424A-B3C0-AFB94BFEE44F}" type="sibTrans" cxnId="{07E36EEA-AD3C-418A-8DE4-2F14B829787C}">
      <dgm:prSet/>
      <dgm:spPr/>
      <dgm:t>
        <a:bodyPr/>
        <a:lstStyle/>
        <a:p>
          <a:endParaRPr lang="en-GB"/>
        </a:p>
      </dgm:t>
    </dgm:pt>
    <dgm:pt modelId="{76D7A8DC-2F1A-48FA-9F66-1C6702382C53}" type="pres">
      <dgm:prSet presAssocID="{4F99AF3F-938C-4B9D-B5B9-4D4F4FAC08EF}" presName="compositeShape" presStyleCnt="0">
        <dgm:presLayoutVars>
          <dgm:dir/>
          <dgm:resizeHandles/>
        </dgm:presLayoutVars>
      </dgm:prSet>
      <dgm:spPr/>
    </dgm:pt>
    <dgm:pt modelId="{07F90D04-109D-4C8D-ABA0-25C202CA4B04}" type="pres">
      <dgm:prSet presAssocID="{4F99AF3F-938C-4B9D-B5B9-4D4F4FAC08EF}" presName="pyramid" presStyleLbl="node1" presStyleIdx="0" presStyleCnt="1"/>
      <dgm:spPr/>
    </dgm:pt>
    <dgm:pt modelId="{1EEA7B7B-2498-452B-A1D4-F925B319BED5}" type="pres">
      <dgm:prSet presAssocID="{4F99AF3F-938C-4B9D-B5B9-4D4F4FAC08EF}" presName="theList" presStyleCnt="0"/>
      <dgm:spPr/>
    </dgm:pt>
    <dgm:pt modelId="{DB634DC6-E0AC-4FF6-8615-DAA795C7404B}" type="pres">
      <dgm:prSet presAssocID="{5AD89C3D-3927-4E8A-B503-93B58B259AAC}" presName="aNode" presStyleLbl="fgAcc1" presStyleIdx="0" presStyleCnt="3">
        <dgm:presLayoutVars>
          <dgm:bulletEnabled val="1"/>
        </dgm:presLayoutVars>
      </dgm:prSet>
      <dgm:spPr/>
    </dgm:pt>
    <dgm:pt modelId="{7012EACB-B1E2-4389-B56C-F58E83135186}" type="pres">
      <dgm:prSet presAssocID="{5AD89C3D-3927-4E8A-B503-93B58B259AAC}" presName="aSpace" presStyleCnt="0"/>
      <dgm:spPr/>
    </dgm:pt>
    <dgm:pt modelId="{8BA656EA-E912-4BD0-9AF5-7621E52A33A1}" type="pres">
      <dgm:prSet presAssocID="{C2EC44DA-46FE-4C98-9B35-17C0725E810E}" presName="aNode" presStyleLbl="fgAcc1" presStyleIdx="1" presStyleCnt="3">
        <dgm:presLayoutVars>
          <dgm:bulletEnabled val="1"/>
        </dgm:presLayoutVars>
      </dgm:prSet>
      <dgm:spPr/>
    </dgm:pt>
    <dgm:pt modelId="{31008BCC-8341-46E1-BAF5-D73540B03833}" type="pres">
      <dgm:prSet presAssocID="{C2EC44DA-46FE-4C98-9B35-17C0725E810E}" presName="aSpace" presStyleCnt="0"/>
      <dgm:spPr/>
    </dgm:pt>
    <dgm:pt modelId="{CF4A4A84-F850-4757-9D60-69C7E2852C79}" type="pres">
      <dgm:prSet presAssocID="{9C5460F6-5011-460F-AA6E-9516A37ACA62}" presName="aNode" presStyleLbl="fgAcc1" presStyleIdx="2" presStyleCnt="3">
        <dgm:presLayoutVars>
          <dgm:bulletEnabled val="1"/>
        </dgm:presLayoutVars>
      </dgm:prSet>
      <dgm:spPr/>
    </dgm:pt>
    <dgm:pt modelId="{5E2A5524-6BF5-480E-829E-A120EC04316D}" type="pres">
      <dgm:prSet presAssocID="{9C5460F6-5011-460F-AA6E-9516A37ACA62}" presName="aSpace" presStyleCnt="0"/>
      <dgm:spPr/>
    </dgm:pt>
  </dgm:ptLst>
  <dgm:cxnLst>
    <dgm:cxn modelId="{771A0D20-CBA6-45B4-BE68-513BDBBEC51A}" type="presOf" srcId="{4F99AF3F-938C-4B9D-B5B9-4D4F4FAC08EF}" destId="{76D7A8DC-2F1A-48FA-9F66-1C6702382C53}" srcOrd="0" destOrd="0" presId="urn:microsoft.com/office/officeart/2005/8/layout/pyramid2"/>
    <dgm:cxn modelId="{FDCFB131-4A3D-4AEB-9598-CB104B45CC80}" type="presOf" srcId="{C2EC44DA-46FE-4C98-9B35-17C0725E810E}" destId="{8BA656EA-E912-4BD0-9AF5-7621E52A33A1}" srcOrd="0" destOrd="0" presId="urn:microsoft.com/office/officeart/2005/8/layout/pyramid2"/>
    <dgm:cxn modelId="{5D5F433E-EC0F-4481-819D-630344458A4C}" type="presOf" srcId="{9C5460F6-5011-460F-AA6E-9516A37ACA62}" destId="{CF4A4A84-F850-4757-9D60-69C7E2852C79}" srcOrd="0" destOrd="0" presId="urn:microsoft.com/office/officeart/2005/8/layout/pyramid2"/>
    <dgm:cxn modelId="{BFDC1F77-0146-45AB-BFC9-DEA46D9A3C45}" srcId="{4F99AF3F-938C-4B9D-B5B9-4D4F4FAC08EF}" destId="{5AD89C3D-3927-4E8A-B503-93B58B259AAC}" srcOrd="0" destOrd="0" parTransId="{4392BBE6-E680-4F8E-83F8-73C46F7A2B97}" sibTransId="{730B3D4B-2E3A-4092-9516-6C77AEFED23D}"/>
    <dgm:cxn modelId="{6F5A12A8-1488-4DE2-8783-61166D57E79B}" type="presOf" srcId="{5AD89C3D-3927-4E8A-B503-93B58B259AAC}" destId="{DB634DC6-E0AC-4FF6-8615-DAA795C7404B}" srcOrd="0" destOrd="0" presId="urn:microsoft.com/office/officeart/2005/8/layout/pyramid2"/>
    <dgm:cxn modelId="{BD073AD8-CCA6-4734-8C6E-6DD1091E65B3}" srcId="{4F99AF3F-938C-4B9D-B5B9-4D4F4FAC08EF}" destId="{C2EC44DA-46FE-4C98-9B35-17C0725E810E}" srcOrd="1" destOrd="0" parTransId="{049BD034-1CD0-4ACB-B370-B8AF6197C6E1}" sibTransId="{4DB8CA1E-0953-4FFD-B742-6F161EBCD1FE}"/>
    <dgm:cxn modelId="{07E36EEA-AD3C-418A-8DE4-2F14B829787C}" srcId="{4F99AF3F-938C-4B9D-B5B9-4D4F4FAC08EF}" destId="{9C5460F6-5011-460F-AA6E-9516A37ACA62}" srcOrd="2" destOrd="0" parTransId="{0F1D89E8-046A-47DE-907C-F84613A0ECDB}" sibTransId="{5617E7B4-525F-424A-B3C0-AFB94BFEE44F}"/>
    <dgm:cxn modelId="{9CDBFB8A-94FB-4A8B-A810-801DD7E6FA1E}" type="presParOf" srcId="{76D7A8DC-2F1A-48FA-9F66-1C6702382C53}" destId="{07F90D04-109D-4C8D-ABA0-25C202CA4B04}" srcOrd="0" destOrd="0" presId="urn:microsoft.com/office/officeart/2005/8/layout/pyramid2"/>
    <dgm:cxn modelId="{C2E9F302-6472-4786-8C19-A6F1D72C6BA6}" type="presParOf" srcId="{76D7A8DC-2F1A-48FA-9F66-1C6702382C53}" destId="{1EEA7B7B-2498-452B-A1D4-F925B319BED5}" srcOrd="1" destOrd="0" presId="urn:microsoft.com/office/officeart/2005/8/layout/pyramid2"/>
    <dgm:cxn modelId="{C2C6CAF3-7E7D-435E-855C-B9079F9C1D22}" type="presParOf" srcId="{1EEA7B7B-2498-452B-A1D4-F925B319BED5}" destId="{DB634DC6-E0AC-4FF6-8615-DAA795C7404B}" srcOrd="0" destOrd="0" presId="urn:microsoft.com/office/officeart/2005/8/layout/pyramid2"/>
    <dgm:cxn modelId="{AB827896-8499-4D37-8030-060D147C14BB}" type="presParOf" srcId="{1EEA7B7B-2498-452B-A1D4-F925B319BED5}" destId="{7012EACB-B1E2-4389-B56C-F58E83135186}" srcOrd="1" destOrd="0" presId="urn:microsoft.com/office/officeart/2005/8/layout/pyramid2"/>
    <dgm:cxn modelId="{B9AE52AC-FD1A-4BA0-8634-5274EA27DC25}" type="presParOf" srcId="{1EEA7B7B-2498-452B-A1D4-F925B319BED5}" destId="{8BA656EA-E912-4BD0-9AF5-7621E52A33A1}" srcOrd="2" destOrd="0" presId="urn:microsoft.com/office/officeart/2005/8/layout/pyramid2"/>
    <dgm:cxn modelId="{644B08ED-E634-4E95-8C9A-DAB2C46F3371}" type="presParOf" srcId="{1EEA7B7B-2498-452B-A1D4-F925B319BED5}" destId="{31008BCC-8341-46E1-BAF5-D73540B03833}" srcOrd="3" destOrd="0" presId="urn:microsoft.com/office/officeart/2005/8/layout/pyramid2"/>
    <dgm:cxn modelId="{F12E93C2-429A-4256-B4CB-0E319E52FB3B}" type="presParOf" srcId="{1EEA7B7B-2498-452B-A1D4-F925B319BED5}" destId="{CF4A4A84-F850-4757-9D60-69C7E2852C79}" srcOrd="4" destOrd="0" presId="urn:microsoft.com/office/officeart/2005/8/layout/pyramid2"/>
    <dgm:cxn modelId="{2047E75B-786C-44B8-8E6B-C9A5D7B0CA95}" type="presParOf" srcId="{1EEA7B7B-2498-452B-A1D4-F925B319BED5}" destId="{5E2A5524-6BF5-480E-829E-A120EC04316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3CBF99-2EA6-42AB-A921-FB67B117737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759D8AA-FC4E-4EA6-AB92-256C1CDBDF61}">
      <dgm:prSet/>
      <dgm:spPr/>
      <dgm:t>
        <a:bodyPr/>
        <a:lstStyle/>
        <a:p>
          <a:pPr>
            <a:defRPr cap="all"/>
          </a:pPr>
          <a:r>
            <a:rPr lang="en-GB"/>
            <a:t>You’re not the solution to all problems</a:t>
          </a:r>
          <a:endParaRPr lang="en-US"/>
        </a:p>
      </dgm:t>
    </dgm:pt>
    <dgm:pt modelId="{928EB9FC-479A-4A7F-9F5C-99E60F4DC3CE}" type="parTrans" cxnId="{FFB34001-62E4-4442-A5E6-D204D49EF265}">
      <dgm:prSet/>
      <dgm:spPr/>
      <dgm:t>
        <a:bodyPr/>
        <a:lstStyle/>
        <a:p>
          <a:endParaRPr lang="en-US"/>
        </a:p>
      </dgm:t>
    </dgm:pt>
    <dgm:pt modelId="{66FAC5EA-5F47-47A0-A0F5-EE2E092A49CE}" type="sibTrans" cxnId="{FFB34001-62E4-4442-A5E6-D204D49EF265}">
      <dgm:prSet/>
      <dgm:spPr/>
      <dgm:t>
        <a:bodyPr/>
        <a:lstStyle/>
        <a:p>
          <a:endParaRPr lang="en-US"/>
        </a:p>
      </dgm:t>
    </dgm:pt>
    <dgm:pt modelId="{41F476A6-A16A-47BB-8A22-74C81DB6DC33}">
      <dgm:prSet/>
      <dgm:spPr/>
      <dgm:t>
        <a:bodyPr/>
        <a:lstStyle/>
        <a:p>
          <a:pPr>
            <a:defRPr cap="all"/>
          </a:pPr>
          <a:r>
            <a:rPr lang="en-GB"/>
            <a:t>You’re not paid (sorry!)</a:t>
          </a:r>
          <a:endParaRPr lang="en-US"/>
        </a:p>
      </dgm:t>
    </dgm:pt>
    <dgm:pt modelId="{E3E32545-EBBD-49C8-9FAD-F83CD20C402D}" type="parTrans" cxnId="{8070D680-21E6-4128-800E-EAC288096DE1}">
      <dgm:prSet/>
      <dgm:spPr/>
      <dgm:t>
        <a:bodyPr/>
        <a:lstStyle/>
        <a:p>
          <a:endParaRPr lang="en-US"/>
        </a:p>
      </dgm:t>
    </dgm:pt>
    <dgm:pt modelId="{901B14E2-210A-4684-B774-1FADBB55EE64}" type="sibTrans" cxnId="{8070D680-21E6-4128-800E-EAC288096DE1}">
      <dgm:prSet/>
      <dgm:spPr/>
      <dgm:t>
        <a:bodyPr/>
        <a:lstStyle/>
        <a:p>
          <a:endParaRPr lang="en-US"/>
        </a:p>
      </dgm:t>
    </dgm:pt>
    <dgm:pt modelId="{2CFA66B1-9BAE-4D61-AF96-85A017E09D94}">
      <dgm:prSet/>
      <dgm:spPr/>
      <dgm:t>
        <a:bodyPr/>
        <a:lstStyle/>
        <a:p>
          <a:pPr>
            <a:defRPr cap="all"/>
          </a:pPr>
          <a:r>
            <a:rPr lang="en-GB"/>
            <a:t>You’re not the mouth piece of lecturers/staff</a:t>
          </a:r>
          <a:endParaRPr lang="en-US"/>
        </a:p>
      </dgm:t>
    </dgm:pt>
    <dgm:pt modelId="{88BAE6DF-481E-4389-BBDF-E6DBF48CB781}" type="parTrans" cxnId="{73C6B648-9CD8-4D6B-9C8E-98C9189CC5E5}">
      <dgm:prSet/>
      <dgm:spPr/>
      <dgm:t>
        <a:bodyPr/>
        <a:lstStyle/>
        <a:p>
          <a:endParaRPr lang="en-US"/>
        </a:p>
      </dgm:t>
    </dgm:pt>
    <dgm:pt modelId="{04E9FE1E-54C8-4124-88F9-36D1748D51C7}" type="sibTrans" cxnId="{73C6B648-9CD8-4D6B-9C8E-98C9189CC5E5}">
      <dgm:prSet/>
      <dgm:spPr/>
      <dgm:t>
        <a:bodyPr/>
        <a:lstStyle/>
        <a:p>
          <a:endParaRPr lang="en-US"/>
        </a:p>
      </dgm:t>
    </dgm:pt>
    <dgm:pt modelId="{7A097647-074F-4152-BE59-DD8605459412}">
      <dgm:prSet/>
      <dgm:spPr/>
      <dgm:t>
        <a:bodyPr/>
        <a:lstStyle/>
        <a:p>
          <a:pPr>
            <a:defRPr cap="all"/>
          </a:pPr>
          <a:r>
            <a:rPr lang="en-GB"/>
            <a:t>You’re not the only ones who can feedback</a:t>
          </a:r>
          <a:endParaRPr lang="en-US"/>
        </a:p>
      </dgm:t>
    </dgm:pt>
    <dgm:pt modelId="{24441BD2-8D5F-4FAF-9883-BB6787736570}" type="parTrans" cxnId="{37FBA239-0D32-4B17-AA52-1421D1A75211}">
      <dgm:prSet/>
      <dgm:spPr/>
      <dgm:t>
        <a:bodyPr/>
        <a:lstStyle/>
        <a:p>
          <a:endParaRPr lang="en-US"/>
        </a:p>
      </dgm:t>
    </dgm:pt>
    <dgm:pt modelId="{775748DA-27AA-4B10-9013-1776EF79B812}" type="sibTrans" cxnId="{37FBA239-0D32-4B17-AA52-1421D1A75211}">
      <dgm:prSet/>
      <dgm:spPr/>
      <dgm:t>
        <a:bodyPr/>
        <a:lstStyle/>
        <a:p>
          <a:endParaRPr lang="en-US"/>
        </a:p>
      </dgm:t>
    </dgm:pt>
    <dgm:pt modelId="{C2F4AA14-A28A-4D0B-BC8C-42BFC0E898A4}">
      <dgm:prSet/>
      <dgm:spPr/>
      <dgm:t>
        <a:bodyPr/>
        <a:lstStyle/>
        <a:p>
          <a:pPr>
            <a:defRPr cap="all"/>
          </a:pPr>
          <a:r>
            <a:rPr lang="en-GB"/>
            <a:t>You’re not just a tickbox!</a:t>
          </a:r>
          <a:endParaRPr lang="en-US"/>
        </a:p>
      </dgm:t>
    </dgm:pt>
    <dgm:pt modelId="{75F7B4B0-326A-4217-B43B-6C64D2FFC45A}" type="parTrans" cxnId="{B335AE12-BF0F-47B3-A518-A6E3E602AC09}">
      <dgm:prSet/>
      <dgm:spPr/>
      <dgm:t>
        <a:bodyPr/>
        <a:lstStyle/>
        <a:p>
          <a:endParaRPr lang="en-US"/>
        </a:p>
      </dgm:t>
    </dgm:pt>
    <dgm:pt modelId="{6E17656D-00D9-4468-BDBE-F7D612506085}" type="sibTrans" cxnId="{B335AE12-BF0F-47B3-A518-A6E3E602AC09}">
      <dgm:prSet/>
      <dgm:spPr/>
      <dgm:t>
        <a:bodyPr/>
        <a:lstStyle/>
        <a:p>
          <a:endParaRPr lang="en-US"/>
        </a:p>
      </dgm:t>
    </dgm:pt>
    <dgm:pt modelId="{44B37269-BCC3-4D9A-AF7A-15DDA46DCB8B}" type="pres">
      <dgm:prSet presAssocID="{393CBF99-2EA6-42AB-A921-FB67B117737B}" presName="root" presStyleCnt="0">
        <dgm:presLayoutVars>
          <dgm:dir/>
          <dgm:resizeHandles val="exact"/>
        </dgm:presLayoutVars>
      </dgm:prSet>
      <dgm:spPr/>
    </dgm:pt>
    <dgm:pt modelId="{2E228CA1-559E-4A9F-8A1F-1D38DBF5B50B}" type="pres">
      <dgm:prSet presAssocID="{4759D8AA-FC4E-4EA6-AB92-256C1CDBDF61}" presName="compNode" presStyleCnt="0"/>
      <dgm:spPr/>
    </dgm:pt>
    <dgm:pt modelId="{AED01F4C-CF62-4A2A-B412-05F23EA53365}" type="pres">
      <dgm:prSet presAssocID="{4759D8AA-FC4E-4EA6-AB92-256C1CDBDF61}" presName="iconBgRect" presStyleLbl="bgShp" presStyleIdx="0" presStyleCnt="5"/>
      <dgm:spPr/>
    </dgm:pt>
    <dgm:pt modelId="{25FB7A8D-47CD-4682-AEB7-CA5CB5948B77}" type="pres">
      <dgm:prSet presAssocID="{4759D8AA-FC4E-4EA6-AB92-256C1CDBDF6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376E47D5-5524-4796-B3BC-D5FF0F3C1814}" type="pres">
      <dgm:prSet presAssocID="{4759D8AA-FC4E-4EA6-AB92-256C1CDBDF61}" presName="spaceRect" presStyleCnt="0"/>
      <dgm:spPr/>
    </dgm:pt>
    <dgm:pt modelId="{6AEE80BF-C43E-4279-B784-E6B7289D79F4}" type="pres">
      <dgm:prSet presAssocID="{4759D8AA-FC4E-4EA6-AB92-256C1CDBDF61}" presName="textRect" presStyleLbl="revTx" presStyleIdx="0" presStyleCnt="5">
        <dgm:presLayoutVars>
          <dgm:chMax val="1"/>
          <dgm:chPref val="1"/>
        </dgm:presLayoutVars>
      </dgm:prSet>
      <dgm:spPr/>
    </dgm:pt>
    <dgm:pt modelId="{BC8F5112-FDE1-4342-AD7D-A3338B535893}" type="pres">
      <dgm:prSet presAssocID="{66FAC5EA-5F47-47A0-A0F5-EE2E092A49CE}" presName="sibTrans" presStyleCnt="0"/>
      <dgm:spPr/>
    </dgm:pt>
    <dgm:pt modelId="{56098EC8-CFFD-4F63-9C75-8835B33057BB}" type="pres">
      <dgm:prSet presAssocID="{41F476A6-A16A-47BB-8A22-74C81DB6DC33}" presName="compNode" presStyleCnt="0"/>
      <dgm:spPr/>
    </dgm:pt>
    <dgm:pt modelId="{B72367F3-783A-4F1C-B712-BE7CA7877C5E}" type="pres">
      <dgm:prSet presAssocID="{41F476A6-A16A-47BB-8A22-74C81DB6DC33}" presName="iconBgRect" presStyleLbl="bgShp" presStyleIdx="1" presStyleCnt="5"/>
      <dgm:spPr/>
    </dgm:pt>
    <dgm:pt modelId="{7DB4A9D8-1E0C-458C-A24E-18B86B5932BC}" type="pres">
      <dgm:prSet presAssocID="{41F476A6-A16A-47BB-8A22-74C81DB6DC3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E123A2E5-7FF4-424A-A7D2-B37E39B05CE8}" type="pres">
      <dgm:prSet presAssocID="{41F476A6-A16A-47BB-8A22-74C81DB6DC33}" presName="spaceRect" presStyleCnt="0"/>
      <dgm:spPr/>
    </dgm:pt>
    <dgm:pt modelId="{1FC148D6-1AD7-4212-95C8-5D62C9E7641E}" type="pres">
      <dgm:prSet presAssocID="{41F476A6-A16A-47BB-8A22-74C81DB6DC33}" presName="textRect" presStyleLbl="revTx" presStyleIdx="1" presStyleCnt="5">
        <dgm:presLayoutVars>
          <dgm:chMax val="1"/>
          <dgm:chPref val="1"/>
        </dgm:presLayoutVars>
      </dgm:prSet>
      <dgm:spPr/>
    </dgm:pt>
    <dgm:pt modelId="{EB6F8734-7FC1-41FB-8489-B691007010B1}" type="pres">
      <dgm:prSet presAssocID="{901B14E2-210A-4684-B774-1FADBB55EE64}" presName="sibTrans" presStyleCnt="0"/>
      <dgm:spPr/>
    </dgm:pt>
    <dgm:pt modelId="{4C86FBB1-0A37-4128-BE1C-01F24A609F7E}" type="pres">
      <dgm:prSet presAssocID="{2CFA66B1-9BAE-4D61-AF96-85A017E09D94}" presName="compNode" presStyleCnt="0"/>
      <dgm:spPr/>
    </dgm:pt>
    <dgm:pt modelId="{3BE74960-1E72-4A94-AC68-9AB3EFFD24EE}" type="pres">
      <dgm:prSet presAssocID="{2CFA66B1-9BAE-4D61-AF96-85A017E09D94}" presName="iconBgRect" presStyleLbl="bgShp" presStyleIdx="2" presStyleCnt="5"/>
      <dgm:spPr/>
    </dgm:pt>
    <dgm:pt modelId="{EB5368DD-97C6-4CD8-984D-CEFAA23C6AB8}" type="pres">
      <dgm:prSet presAssocID="{2CFA66B1-9BAE-4D61-AF96-85A017E09D9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66D7F74E-3913-4CD7-AE08-3635A979C0FE}" type="pres">
      <dgm:prSet presAssocID="{2CFA66B1-9BAE-4D61-AF96-85A017E09D94}" presName="spaceRect" presStyleCnt="0"/>
      <dgm:spPr/>
    </dgm:pt>
    <dgm:pt modelId="{FF93FECF-94CF-497F-8C24-24B05DA8A19F}" type="pres">
      <dgm:prSet presAssocID="{2CFA66B1-9BAE-4D61-AF96-85A017E09D94}" presName="textRect" presStyleLbl="revTx" presStyleIdx="2" presStyleCnt="5">
        <dgm:presLayoutVars>
          <dgm:chMax val="1"/>
          <dgm:chPref val="1"/>
        </dgm:presLayoutVars>
      </dgm:prSet>
      <dgm:spPr/>
    </dgm:pt>
    <dgm:pt modelId="{785F9075-2F4F-4877-A719-32DC0E1914D6}" type="pres">
      <dgm:prSet presAssocID="{04E9FE1E-54C8-4124-88F9-36D1748D51C7}" presName="sibTrans" presStyleCnt="0"/>
      <dgm:spPr/>
    </dgm:pt>
    <dgm:pt modelId="{1F302683-F108-4157-8CED-1606C9ECC15B}" type="pres">
      <dgm:prSet presAssocID="{7A097647-074F-4152-BE59-DD8605459412}" presName="compNode" presStyleCnt="0"/>
      <dgm:spPr/>
    </dgm:pt>
    <dgm:pt modelId="{33CBB4EA-524B-4BE5-A6D8-0A7556555B48}" type="pres">
      <dgm:prSet presAssocID="{7A097647-074F-4152-BE59-DD8605459412}" presName="iconBgRect" presStyleLbl="bgShp" presStyleIdx="3" presStyleCnt="5"/>
      <dgm:spPr/>
    </dgm:pt>
    <dgm:pt modelId="{68D97077-2B6B-4302-ABDA-FAB906DEF234}" type="pres">
      <dgm:prSet presAssocID="{7A097647-074F-4152-BE59-DD860545941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501F8603-5324-48C6-BE52-ABD306D98701}" type="pres">
      <dgm:prSet presAssocID="{7A097647-074F-4152-BE59-DD8605459412}" presName="spaceRect" presStyleCnt="0"/>
      <dgm:spPr/>
    </dgm:pt>
    <dgm:pt modelId="{8E940D09-9D27-470D-89D4-04E8FB423ED7}" type="pres">
      <dgm:prSet presAssocID="{7A097647-074F-4152-BE59-DD8605459412}" presName="textRect" presStyleLbl="revTx" presStyleIdx="3" presStyleCnt="5">
        <dgm:presLayoutVars>
          <dgm:chMax val="1"/>
          <dgm:chPref val="1"/>
        </dgm:presLayoutVars>
      </dgm:prSet>
      <dgm:spPr/>
    </dgm:pt>
    <dgm:pt modelId="{6A4977D3-EEC1-489A-89C1-BF54DF21F3BA}" type="pres">
      <dgm:prSet presAssocID="{775748DA-27AA-4B10-9013-1776EF79B812}" presName="sibTrans" presStyleCnt="0"/>
      <dgm:spPr/>
    </dgm:pt>
    <dgm:pt modelId="{8DAF693E-BA28-4DA5-A632-B778273F79C2}" type="pres">
      <dgm:prSet presAssocID="{C2F4AA14-A28A-4D0B-BC8C-42BFC0E898A4}" presName="compNode" presStyleCnt="0"/>
      <dgm:spPr/>
    </dgm:pt>
    <dgm:pt modelId="{2D2EED61-0AAE-4799-A494-DAABA6E9C31D}" type="pres">
      <dgm:prSet presAssocID="{C2F4AA14-A28A-4D0B-BC8C-42BFC0E898A4}" presName="iconBgRect" presStyleLbl="bgShp" presStyleIdx="4" presStyleCnt="5"/>
      <dgm:spPr/>
    </dgm:pt>
    <dgm:pt modelId="{6C4B8272-2F94-4BD7-93DC-4AD2C1588F7B}" type="pres">
      <dgm:prSet presAssocID="{C2F4AA14-A28A-4D0B-BC8C-42BFC0E898A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80FFF19E-EA10-44DB-A169-0D2D34EB775A}" type="pres">
      <dgm:prSet presAssocID="{C2F4AA14-A28A-4D0B-BC8C-42BFC0E898A4}" presName="spaceRect" presStyleCnt="0"/>
      <dgm:spPr/>
    </dgm:pt>
    <dgm:pt modelId="{8C8BBE8C-55DD-435B-9C73-DC65310A3241}" type="pres">
      <dgm:prSet presAssocID="{C2F4AA14-A28A-4D0B-BC8C-42BFC0E898A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FB34001-62E4-4442-A5E6-D204D49EF265}" srcId="{393CBF99-2EA6-42AB-A921-FB67B117737B}" destId="{4759D8AA-FC4E-4EA6-AB92-256C1CDBDF61}" srcOrd="0" destOrd="0" parTransId="{928EB9FC-479A-4A7F-9F5C-99E60F4DC3CE}" sibTransId="{66FAC5EA-5F47-47A0-A0F5-EE2E092A49CE}"/>
    <dgm:cxn modelId="{B335AE12-BF0F-47B3-A518-A6E3E602AC09}" srcId="{393CBF99-2EA6-42AB-A921-FB67B117737B}" destId="{C2F4AA14-A28A-4D0B-BC8C-42BFC0E898A4}" srcOrd="4" destOrd="0" parTransId="{75F7B4B0-326A-4217-B43B-6C64D2FFC45A}" sibTransId="{6E17656D-00D9-4468-BDBE-F7D612506085}"/>
    <dgm:cxn modelId="{C283AC22-F45B-4419-A276-156250536582}" type="presOf" srcId="{C2F4AA14-A28A-4D0B-BC8C-42BFC0E898A4}" destId="{8C8BBE8C-55DD-435B-9C73-DC65310A3241}" srcOrd="0" destOrd="0" presId="urn:microsoft.com/office/officeart/2018/5/layout/IconCircleLabelList"/>
    <dgm:cxn modelId="{37FBA239-0D32-4B17-AA52-1421D1A75211}" srcId="{393CBF99-2EA6-42AB-A921-FB67B117737B}" destId="{7A097647-074F-4152-BE59-DD8605459412}" srcOrd="3" destOrd="0" parTransId="{24441BD2-8D5F-4FAF-9883-BB6787736570}" sibTransId="{775748DA-27AA-4B10-9013-1776EF79B812}"/>
    <dgm:cxn modelId="{CE070D68-508C-4717-B20D-97587A2460A6}" type="presOf" srcId="{2CFA66B1-9BAE-4D61-AF96-85A017E09D94}" destId="{FF93FECF-94CF-497F-8C24-24B05DA8A19F}" srcOrd="0" destOrd="0" presId="urn:microsoft.com/office/officeart/2018/5/layout/IconCircleLabelList"/>
    <dgm:cxn modelId="{73C6B648-9CD8-4D6B-9C8E-98C9189CC5E5}" srcId="{393CBF99-2EA6-42AB-A921-FB67B117737B}" destId="{2CFA66B1-9BAE-4D61-AF96-85A017E09D94}" srcOrd="2" destOrd="0" parTransId="{88BAE6DF-481E-4389-BBDF-E6DBF48CB781}" sibTransId="{04E9FE1E-54C8-4124-88F9-36D1748D51C7}"/>
    <dgm:cxn modelId="{B4733376-84EA-48C7-AE93-649CCFF4E807}" type="presOf" srcId="{4759D8AA-FC4E-4EA6-AB92-256C1CDBDF61}" destId="{6AEE80BF-C43E-4279-B784-E6B7289D79F4}" srcOrd="0" destOrd="0" presId="urn:microsoft.com/office/officeart/2018/5/layout/IconCircleLabelList"/>
    <dgm:cxn modelId="{8070D680-21E6-4128-800E-EAC288096DE1}" srcId="{393CBF99-2EA6-42AB-A921-FB67B117737B}" destId="{41F476A6-A16A-47BB-8A22-74C81DB6DC33}" srcOrd="1" destOrd="0" parTransId="{E3E32545-EBBD-49C8-9FAD-F83CD20C402D}" sibTransId="{901B14E2-210A-4684-B774-1FADBB55EE64}"/>
    <dgm:cxn modelId="{96846EA7-A700-47FA-A9F6-02CC64D6FA48}" type="presOf" srcId="{393CBF99-2EA6-42AB-A921-FB67B117737B}" destId="{44B37269-BCC3-4D9A-AF7A-15DDA46DCB8B}" srcOrd="0" destOrd="0" presId="urn:microsoft.com/office/officeart/2018/5/layout/IconCircleLabelList"/>
    <dgm:cxn modelId="{1196F2BC-73A8-487B-848D-F5C63550BCC7}" type="presOf" srcId="{41F476A6-A16A-47BB-8A22-74C81DB6DC33}" destId="{1FC148D6-1AD7-4212-95C8-5D62C9E7641E}" srcOrd="0" destOrd="0" presId="urn:microsoft.com/office/officeart/2018/5/layout/IconCircleLabelList"/>
    <dgm:cxn modelId="{8ECAA6F0-95DD-46A9-A2DE-8FA289200DA5}" type="presOf" srcId="{7A097647-074F-4152-BE59-DD8605459412}" destId="{8E940D09-9D27-470D-89D4-04E8FB423ED7}" srcOrd="0" destOrd="0" presId="urn:microsoft.com/office/officeart/2018/5/layout/IconCircleLabelList"/>
    <dgm:cxn modelId="{690A5D37-66D6-49D7-82AE-41D412048F8A}" type="presParOf" srcId="{44B37269-BCC3-4D9A-AF7A-15DDA46DCB8B}" destId="{2E228CA1-559E-4A9F-8A1F-1D38DBF5B50B}" srcOrd="0" destOrd="0" presId="urn:microsoft.com/office/officeart/2018/5/layout/IconCircleLabelList"/>
    <dgm:cxn modelId="{AF2866E9-960D-4094-9215-CD7DC675C2F0}" type="presParOf" srcId="{2E228CA1-559E-4A9F-8A1F-1D38DBF5B50B}" destId="{AED01F4C-CF62-4A2A-B412-05F23EA53365}" srcOrd="0" destOrd="0" presId="urn:microsoft.com/office/officeart/2018/5/layout/IconCircleLabelList"/>
    <dgm:cxn modelId="{E78730F0-674F-4E52-B225-51FF41419B9A}" type="presParOf" srcId="{2E228CA1-559E-4A9F-8A1F-1D38DBF5B50B}" destId="{25FB7A8D-47CD-4682-AEB7-CA5CB5948B77}" srcOrd="1" destOrd="0" presId="urn:microsoft.com/office/officeart/2018/5/layout/IconCircleLabelList"/>
    <dgm:cxn modelId="{4545EF94-97CE-4CAC-B8B0-61F90E121479}" type="presParOf" srcId="{2E228CA1-559E-4A9F-8A1F-1D38DBF5B50B}" destId="{376E47D5-5524-4796-B3BC-D5FF0F3C1814}" srcOrd="2" destOrd="0" presId="urn:microsoft.com/office/officeart/2018/5/layout/IconCircleLabelList"/>
    <dgm:cxn modelId="{D89DB372-0415-46F1-84D9-68E56083B4AD}" type="presParOf" srcId="{2E228CA1-559E-4A9F-8A1F-1D38DBF5B50B}" destId="{6AEE80BF-C43E-4279-B784-E6B7289D79F4}" srcOrd="3" destOrd="0" presId="urn:microsoft.com/office/officeart/2018/5/layout/IconCircleLabelList"/>
    <dgm:cxn modelId="{50D7AD30-E593-4DDC-A9DA-6F9994CD6882}" type="presParOf" srcId="{44B37269-BCC3-4D9A-AF7A-15DDA46DCB8B}" destId="{BC8F5112-FDE1-4342-AD7D-A3338B535893}" srcOrd="1" destOrd="0" presId="urn:microsoft.com/office/officeart/2018/5/layout/IconCircleLabelList"/>
    <dgm:cxn modelId="{00DB972E-13E5-4C90-9158-CE6AFF97BB1C}" type="presParOf" srcId="{44B37269-BCC3-4D9A-AF7A-15DDA46DCB8B}" destId="{56098EC8-CFFD-4F63-9C75-8835B33057BB}" srcOrd="2" destOrd="0" presId="urn:microsoft.com/office/officeart/2018/5/layout/IconCircleLabelList"/>
    <dgm:cxn modelId="{A1AF9050-2B74-41D4-A07A-36471F1484AA}" type="presParOf" srcId="{56098EC8-CFFD-4F63-9C75-8835B33057BB}" destId="{B72367F3-783A-4F1C-B712-BE7CA7877C5E}" srcOrd="0" destOrd="0" presId="urn:microsoft.com/office/officeart/2018/5/layout/IconCircleLabelList"/>
    <dgm:cxn modelId="{528872C1-97BA-4339-8BFF-E3E78008F47E}" type="presParOf" srcId="{56098EC8-CFFD-4F63-9C75-8835B33057BB}" destId="{7DB4A9D8-1E0C-458C-A24E-18B86B5932BC}" srcOrd="1" destOrd="0" presId="urn:microsoft.com/office/officeart/2018/5/layout/IconCircleLabelList"/>
    <dgm:cxn modelId="{4B8D694B-C87D-4588-8DEC-6774843E681C}" type="presParOf" srcId="{56098EC8-CFFD-4F63-9C75-8835B33057BB}" destId="{E123A2E5-7FF4-424A-A7D2-B37E39B05CE8}" srcOrd="2" destOrd="0" presId="urn:microsoft.com/office/officeart/2018/5/layout/IconCircleLabelList"/>
    <dgm:cxn modelId="{BE638E64-297A-4571-B535-5CF58B405402}" type="presParOf" srcId="{56098EC8-CFFD-4F63-9C75-8835B33057BB}" destId="{1FC148D6-1AD7-4212-95C8-5D62C9E7641E}" srcOrd="3" destOrd="0" presId="urn:microsoft.com/office/officeart/2018/5/layout/IconCircleLabelList"/>
    <dgm:cxn modelId="{BA3EFE2A-0EE1-4E9D-952B-DD814DEF4974}" type="presParOf" srcId="{44B37269-BCC3-4D9A-AF7A-15DDA46DCB8B}" destId="{EB6F8734-7FC1-41FB-8489-B691007010B1}" srcOrd="3" destOrd="0" presId="urn:microsoft.com/office/officeart/2018/5/layout/IconCircleLabelList"/>
    <dgm:cxn modelId="{E97CCEA0-3420-41D2-ABD5-9947005DE57D}" type="presParOf" srcId="{44B37269-BCC3-4D9A-AF7A-15DDA46DCB8B}" destId="{4C86FBB1-0A37-4128-BE1C-01F24A609F7E}" srcOrd="4" destOrd="0" presId="urn:microsoft.com/office/officeart/2018/5/layout/IconCircleLabelList"/>
    <dgm:cxn modelId="{28AE642F-52C6-4CCA-87C6-FC39167D089E}" type="presParOf" srcId="{4C86FBB1-0A37-4128-BE1C-01F24A609F7E}" destId="{3BE74960-1E72-4A94-AC68-9AB3EFFD24EE}" srcOrd="0" destOrd="0" presId="urn:microsoft.com/office/officeart/2018/5/layout/IconCircleLabelList"/>
    <dgm:cxn modelId="{122642B1-784D-4C7C-B49B-DB17DB1CF3EC}" type="presParOf" srcId="{4C86FBB1-0A37-4128-BE1C-01F24A609F7E}" destId="{EB5368DD-97C6-4CD8-984D-CEFAA23C6AB8}" srcOrd="1" destOrd="0" presId="urn:microsoft.com/office/officeart/2018/5/layout/IconCircleLabelList"/>
    <dgm:cxn modelId="{125AEA3B-B9BC-4247-B0B5-F4BC28068226}" type="presParOf" srcId="{4C86FBB1-0A37-4128-BE1C-01F24A609F7E}" destId="{66D7F74E-3913-4CD7-AE08-3635A979C0FE}" srcOrd="2" destOrd="0" presId="urn:microsoft.com/office/officeart/2018/5/layout/IconCircleLabelList"/>
    <dgm:cxn modelId="{EBE68189-CB3C-404C-A50C-A0D6745CED75}" type="presParOf" srcId="{4C86FBB1-0A37-4128-BE1C-01F24A609F7E}" destId="{FF93FECF-94CF-497F-8C24-24B05DA8A19F}" srcOrd="3" destOrd="0" presId="urn:microsoft.com/office/officeart/2018/5/layout/IconCircleLabelList"/>
    <dgm:cxn modelId="{5671381C-91C7-46C9-B283-7DF51316F040}" type="presParOf" srcId="{44B37269-BCC3-4D9A-AF7A-15DDA46DCB8B}" destId="{785F9075-2F4F-4877-A719-32DC0E1914D6}" srcOrd="5" destOrd="0" presId="urn:microsoft.com/office/officeart/2018/5/layout/IconCircleLabelList"/>
    <dgm:cxn modelId="{20E64203-E552-4718-A0C8-CD4B6DC9D228}" type="presParOf" srcId="{44B37269-BCC3-4D9A-AF7A-15DDA46DCB8B}" destId="{1F302683-F108-4157-8CED-1606C9ECC15B}" srcOrd="6" destOrd="0" presId="urn:microsoft.com/office/officeart/2018/5/layout/IconCircleLabelList"/>
    <dgm:cxn modelId="{A1775CB9-8C09-4160-8512-D083A9C0EA8E}" type="presParOf" srcId="{1F302683-F108-4157-8CED-1606C9ECC15B}" destId="{33CBB4EA-524B-4BE5-A6D8-0A7556555B48}" srcOrd="0" destOrd="0" presId="urn:microsoft.com/office/officeart/2018/5/layout/IconCircleLabelList"/>
    <dgm:cxn modelId="{E5EDAC20-A7E8-41D9-BBD4-AE1983868D4F}" type="presParOf" srcId="{1F302683-F108-4157-8CED-1606C9ECC15B}" destId="{68D97077-2B6B-4302-ABDA-FAB906DEF234}" srcOrd="1" destOrd="0" presId="urn:microsoft.com/office/officeart/2018/5/layout/IconCircleLabelList"/>
    <dgm:cxn modelId="{7B8F32E8-2713-4718-B25B-ABC119551801}" type="presParOf" srcId="{1F302683-F108-4157-8CED-1606C9ECC15B}" destId="{501F8603-5324-48C6-BE52-ABD306D98701}" srcOrd="2" destOrd="0" presId="urn:microsoft.com/office/officeart/2018/5/layout/IconCircleLabelList"/>
    <dgm:cxn modelId="{59FD5AD2-F044-4047-A66A-B762625EB0CC}" type="presParOf" srcId="{1F302683-F108-4157-8CED-1606C9ECC15B}" destId="{8E940D09-9D27-470D-89D4-04E8FB423ED7}" srcOrd="3" destOrd="0" presId="urn:microsoft.com/office/officeart/2018/5/layout/IconCircleLabelList"/>
    <dgm:cxn modelId="{1D1A5E21-85CA-45D9-A958-0C0AE3DF4313}" type="presParOf" srcId="{44B37269-BCC3-4D9A-AF7A-15DDA46DCB8B}" destId="{6A4977D3-EEC1-489A-89C1-BF54DF21F3BA}" srcOrd="7" destOrd="0" presId="urn:microsoft.com/office/officeart/2018/5/layout/IconCircleLabelList"/>
    <dgm:cxn modelId="{60906D22-9629-4280-811D-22F009855478}" type="presParOf" srcId="{44B37269-BCC3-4D9A-AF7A-15DDA46DCB8B}" destId="{8DAF693E-BA28-4DA5-A632-B778273F79C2}" srcOrd="8" destOrd="0" presId="urn:microsoft.com/office/officeart/2018/5/layout/IconCircleLabelList"/>
    <dgm:cxn modelId="{4FEF4D2A-A626-42A5-89A6-190FDD8BAA79}" type="presParOf" srcId="{8DAF693E-BA28-4DA5-A632-B778273F79C2}" destId="{2D2EED61-0AAE-4799-A494-DAABA6E9C31D}" srcOrd="0" destOrd="0" presId="urn:microsoft.com/office/officeart/2018/5/layout/IconCircleLabelList"/>
    <dgm:cxn modelId="{5F4E015D-2328-4E1A-A9E2-26A830C1A24A}" type="presParOf" srcId="{8DAF693E-BA28-4DA5-A632-B778273F79C2}" destId="{6C4B8272-2F94-4BD7-93DC-4AD2C1588F7B}" srcOrd="1" destOrd="0" presId="urn:microsoft.com/office/officeart/2018/5/layout/IconCircleLabelList"/>
    <dgm:cxn modelId="{46B15964-A54B-4E9D-B735-24B5FEF6784C}" type="presParOf" srcId="{8DAF693E-BA28-4DA5-A632-B778273F79C2}" destId="{80FFF19E-EA10-44DB-A169-0D2D34EB775A}" srcOrd="2" destOrd="0" presId="urn:microsoft.com/office/officeart/2018/5/layout/IconCircleLabelList"/>
    <dgm:cxn modelId="{84636281-F433-4F94-BD7E-8318AD599FCB}" type="presParOf" srcId="{8DAF693E-BA28-4DA5-A632-B778273F79C2}" destId="{8C8BBE8C-55DD-435B-9C73-DC65310A324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61669A-3B88-4D64-B57B-21343CB4231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662895DD-5223-4516-BEF7-B7598C5810C6}">
      <dgm:prSet/>
      <dgm:spPr/>
      <dgm:t>
        <a:bodyPr/>
        <a:lstStyle/>
        <a:p>
          <a:r>
            <a:rPr lang="en-GB"/>
            <a:t>You meet with your cohort and gather feedback/concerns</a:t>
          </a:r>
          <a:endParaRPr lang="en-US"/>
        </a:p>
      </dgm:t>
    </dgm:pt>
    <dgm:pt modelId="{886E22CB-E93A-4990-8CCD-3BAC27036799}" type="parTrans" cxnId="{E4C0AD34-826A-4461-93D6-4BF0A71E5324}">
      <dgm:prSet/>
      <dgm:spPr/>
      <dgm:t>
        <a:bodyPr/>
        <a:lstStyle/>
        <a:p>
          <a:endParaRPr lang="en-US"/>
        </a:p>
      </dgm:t>
    </dgm:pt>
    <dgm:pt modelId="{ED3CAF8D-3270-4AE7-9E60-6E44F7EE7D79}" type="sibTrans" cxnId="{E4C0AD34-826A-4461-93D6-4BF0A71E5324}">
      <dgm:prSet/>
      <dgm:spPr/>
      <dgm:t>
        <a:bodyPr/>
        <a:lstStyle/>
        <a:p>
          <a:endParaRPr lang="en-US"/>
        </a:p>
      </dgm:t>
    </dgm:pt>
    <dgm:pt modelId="{4D7F7F24-4667-45B8-8658-738FF8725DFC}">
      <dgm:prSet/>
      <dgm:spPr/>
      <dgm:t>
        <a:bodyPr/>
        <a:lstStyle/>
        <a:p>
          <a:r>
            <a:rPr lang="en-GB"/>
            <a:t>Attend SSLC’s on a semi-regular basis</a:t>
          </a:r>
          <a:endParaRPr lang="en-US"/>
        </a:p>
      </dgm:t>
    </dgm:pt>
    <dgm:pt modelId="{7C62232A-8A96-48CA-A6F1-D98CD4A6E889}" type="parTrans" cxnId="{06D25C1F-CF69-43E9-9F2E-1AF6892B12FD}">
      <dgm:prSet/>
      <dgm:spPr/>
      <dgm:t>
        <a:bodyPr/>
        <a:lstStyle/>
        <a:p>
          <a:endParaRPr lang="en-US"/>
        </a:p>
      </dgm:t>
    </dgm:pt>
    <dgm:pt modelId="{D7BF1EEC-5143-4203-96E7-F6B71CD446D5}" type="sibTrans" cxnId="{06D25C1F-CF69-43E9-9F2E-1AF6892B12FD}">
      <dgm:prSet/>
      <dgm:spPr/>
      <dgm:t>
        <a:bodyPr/>
        <a:lstStyle/>
        <a:p>
          <a:endParaRPr lang="en-US"/>
        </a:p>
      </dgm:t>
    </dgm:pt>
    <dgm:pt modelId="{6BB4FEAD-37C3-45C4-9887-AC1249191384}">
      <dgm:prSet/>
      <dgm:spPr/>
      <dgm:t>
        <a:bodyPr/>
        <a:lstStyle/>
        <a:p>
          <a:r>
            <a:rPr lang="en-GB"/>
            <a:t>Chat to the VPE and SU team about what's happening</a:t>
          </a:r>
          <a:endParaRPr lang="en-US"/>
        </a:p>
      </dgm:t>
    </dgm:pt>
    <dgm:pt modelId="{3ACD4588-461F-4D9C-B00B-A413D2DE2367}" type="parTrans" cxnId="{4AEB0371-0769-4B13-98B4-5BBFCCD95054}">
      <dgm:prSet/>
      <dgm:spPr/>
      <dgm:t>
        <a:bodyPr/>
        <a:lstStyle/>
        <a:p>
          <a:endParaRPr lang="en-US"/>
        </a:p>
      </dgm:t>
    </dgm:pt>
    <dgm:pt modelId="{10C3DEC2-F05A-4E9A-A476-D09D56DAA7B1}" type="sibTrans" cxnId="{4AEB0371-0769-4B13-98B4-5BBFCCD95054}">
      <dgm:prSet/>
      <dgm:spPr/>
      <dgm:t>
        <a:bodyPr/>
        <a:lstStyle/>
        <a:p>
          <a:endParaRPr lang="en-US"/>
        </a:p>
      </dgm:t>
    </dgm:pt>
    <dgm:pt modelId="{8625DE45-73AA-4809-AB3E-ADEDCAE87B64}">
      <dgm:prSet/>
      <dgm:spPr/>
      <dgm:t>
        <a:bodyPr/>
        <a:lstStyle/>
        <a:p>
          <a:r>
            <a:rPr lang="en-GB"/>
            <a:t>Provide updates to cohort over where feedback has gone</a:t>
          </a:r>
          <a:endParaRPr lang="en-US"/>
        </a:p>
      </dgm:t>
    </dgm:pt>
    <dgm:pt modelId="{F22B656B-38B8-42A1-9500-680A95B70693}" type="parTrans" cxnId="{839CAF17-0D32-48ED-92C6-A1623F3B6739}">
      <dgm:prSet/>
      <dgm:spPr/>
      <dgm:t>
        <a:bodyPr/>
        <a:lstStyle/>
        <a:p>
          <a:endParaRPr lang="en-US"/>
        </a:p>
      </dgm:t>
    </dgm:pt>
    <dgm:pt modelId="{9656BC39-F048-4FD3-A05B-037FB7394C31}" type="sibTrans" cxnId="{839CAF17-0D32-48ED-92C6-A1623F3B6739}">
      <dgm:prSet/>
      <dgm:spPr/>
      <dgm:t>
        <a:bodyPr/>
        <a:lstStyle/>
        <a:p>
          <a:endParaRPr lang="en-US"/>
        </a:p>
      </dgm:t>
    </dgm:pt>
    <dgm:pt modelId="{D6DD3E0F-91F3-4836-B9F4-7D01DC79C9AC}">
      <dgm:prSet/>
      <dgm:spPr/>
      <dgm:t>
        <a:bodyPr/>
        <a:lstStyle/>
        <a:p>
          <a:r>
            <a:rPr lang="en-GB"/>
            <a:t>Promote surveys and department opportnities</a:t>
          </a:r>
          <a:endParaRPr lang="en-US"/>
        </a:p>
      </dgm:t>
    </dgm:pt>
    <dgm:pt modelId="{E8B6649F-5339-4530-98F4-16FF21C92758}" type="parTrans" cxnId="{6EB72B3E-007C-4503-9457-9877E75CA61B}">
      <dgm:prSet/>
      <dgm:spPr/>
      <dgm:t>
        <a:bodyPr/>
        <a:lstStyle/>
        <a:p>
          <a:endParaRPr lang="en-US"/>
        </a:p>
      </dgm:t>
    </dgm:pt>
    <dgm:pt modelId="{2A6CC705-4C4E-47D7-807E-CC1A29238E9C}" type="sibTrans" cxnId="{6EB72B3E-007C-4503-9457-9877E75CA61B}">
      <dgm:prSet/>
      <dgm:spPr/>
      <dgm:t>
        <a:bodyPr/>
        <a:lstStyle/>
        <a:p>
          <a:endParaRPr lang="en-US"/>
        </a:p>
      </dgm:t>
    </dgm:pt>
    <dgm:pt modelId="{235117B7-668F-4196-836C-4FD9355EE8C4}" type="pres">
      <dgm:prSet presAssocID="{5461669A-3B88-4D64-B57B-21343CB42312}" presName="root" presStyleCnt="0">
        <dgm:presLayoutVars>
          <dgm:dir/>
          <dgm:resizeHandles val="exact"/>
        </dgm:presLayoutVars>
      </dgm:prSet>
      <dgm:spPr/>
    </dgm:pt>
    <dgm:pt modelId="{7ABFE8A1-26EE-4011-9AC8-8FED831C3C21}" type="pres">
      <dgm:prSet presAssocID="{662895DD-5223-4516-BEF7-B7598C5810C6}" presName="compNode" presStyleCnt="0"/>
      <dgm:spPr/>
    </dgm:pt>
    <dgm:pt modelId="{435DEBAD-4F93-4277-B5EC-2D3AC8A55508}" type="pres">
      <dgm:prSet presAssocID="{662895DD-5223-4516-BEF7-B7598C5810C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7E1BDA65-BB80-40BB-AB75-3CC6E71F46D1}" type="pres">
      <dgm:prSet presAssocID="{662895DD-5223-4516-BEF7-B7598C5810C6}" presName="spaceRect" presStyleCnt="0"/>
      <dgm:spPr/>
    </dgm:pt>
    <dgm:pt modelId="{7C6E99D3-85B5-4FEB-995A-412D057E94AD}" type="pres">
      <dgm:prSet presAssocID="{662895DD-5223-4516-BEF7-B7598C5810C6}" presName="textRect" presStyleLbl="revTx" presStyleIdx="0" presStyleCnt="5">
        <dgm:presLayoutVars>
          <dgm:chMax val="1"/>
          <dgm:chPref val="1"/>
        </dgm:presLayoutVars>
      </dgm:prSet>
      <dgm:spPr/>
    </dgm:pt>
    <dgm:pt modelId="{6A232E8E-D62E-48FC-AEA0-9681D3093001}" type="pres">
      <dgm:prSet presAssocID="{ED3CAF8D-3270-4AE7-9E60-6E44F7EE7D79}" presName="sibTrans" presStyleCnt="0"/>
      <dgm:spPr/>
    </dgm:pt>
    <dgm:pt modelId="{F73FE826-C3DA-439A-8ECA-039F307FFE17}" type="pres">
      <dgm:prSet presAssocID="{4D7F7F24-4667-45B8-8658-738FF8725DFC}" presName="compNode" presStyleCnt="0"/>
      <dgm:spPr/>
    </dgm:pt>
    <dgm:pt modelId="{3C933580-9565-4982-B488-07B7C5FE746E}" type="pres">
      <dgm:prSet presAssocID="{4D7F7F24-4667-45B8-8658-738FF8725DF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1013D3F7-7E35-424B-B833-D88E2D34493C}" type="pres">
      <dgm:prSet presAssocID="{4D7F7F24-4667-45B8-8658-738FF8725DFC}" presName="spaceRect" presStyleCnt="0"/>
      <dgm:spPr/>
    </dgm:pt>
    <dgm:pt modelId="{C88CA664-AC87-4DB1-B7F2-7B774573FAC2}" type="pres">
      <dgm:prSet presAssocID="{4D7F7F24-4667-45B8-8658-738FF8725DFC}" presName="textRect" presStyleLbl="revTx" presStyleIdx="1" presStyleCnt="5">
        <dgm:presLayoutVars>
          <dgm:chMax val="1"/>
          <dgm:chPref val="1"/>
        </dgm:presLayoutVars>
      </dgm:prSet>
      <dgm:spPr/>
    </dgm:pt>
    <dgm:pt modelId="{812087F3-EEC1-4204-BAB5-34A21868E863}" type="pres">
      <dgm:prSet presAssocID="{D7BF1EEC-5143-4203-96E7-F6B71CD446D5}" presName="sibTrans" presStyleCnt="0"/>
      <dgm:spPr/>
    </dgm:pt>
    <dgm:pt modelId="{A2F633AD-907A-41EA-AE26-9C52DAB166CC}" type="pres">
      <dgm:prSet presAssocID="{6BB4FEAD-37C3-45C4-9887-AC1249191384}" presName="compNode" presStyleCnt="0"/>
      <dgm:spPr/>
    </dgm:pt>
    <dgm:pt modelId="{D5774E23-A6D4-4DB2-88E0-7CAB48AEE32E}" type="pres">
      <dgm:prSet presAssocID="{6BB4FEAD-37C3-45C4-9887-AC124919138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80CE6D7-ADE4-4A49-99B8-5331AC65963B}" type="pres">
      <dgm:prSet presAssocID="{6BB4FEAD-37C3-45C4-9887-AC1249191384}" presName="spaceRect" presStyleCnt="0"/>
      <dgm:spPr/>
    </dgm:pt>
    <dgm:pt modelId="{6CBE33F8-07CC-41FA-A9E0-194B04AD2F8A}" type="pres">
      <dgm:prSet presAssocID="{6BB4FEAD-37C3-45C4-9887-AC1249191384}" presName="textRect" presStyleLbl="revTx" presStyleIdx="2" presStyleCnt="5">
        <dgm:presLayoutVars>
          <dgm:chMax val="1"/>
          <dgm:chPref val="1"/>
        </dgm:presLayoutVars>
      </dgm:prSet>
      <dgm:spPr/>
    </dgm:pt>
    <dgm:pt modelId="{46794998-A05E-411E-B5A5-A68DCD29CEA8}" type="pres">
      <dgm:prSet presAssocID="{10C3DEC2-F05A-4E9A-A476-D09D56DAA7B1}" presName="sibTrans" presStyleCnt="0"/>
      <dgm:spPr/>
    </dgm:pt>
    <dgm:pt modelId="{B37A1241-009C-42CC-9530-24D330B28D54}" type="pres">
      <dgm:prSet presAssocID="{8625DE45-73AA-4809-AB3E-ADEDCAE87B64}" presName="compNode" presStyleCnt="0"/>
      <dgm:spPr/>
    </dgm:pt>
    <dgm:pt modelId="{42DC497B-110B-46D3-BA96-54BB281BB319}" type="pres">
      <dgm:prSet presAssocID="{8625DE45-73AA-4809-AB3E-ADEDCAE87B6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F8D7042-4947-4F0C-9E3D-8B68D7E43765}" type="pres">
      <dgm:prSet presAssocID="{8625DE45-73AA-4809-AB3E-ADEDCAE87B64}" presName="spaceRect" presStyleCnt="0"/>
      <dgm:spPr/>
    </dgm:pt>
    <dgm:pt modelId="{0FD0CC6C-B41F-4A4C-80BC-AB5104D17008}" type="pres">
      <dgm:prSet presAssocID="{8625DE45-73AA-4809-AB3E-ADEDCAE87B64}" presName="textRect" presStyleLbl="revTx" presStyleIdx="3" presStyleCnt="5">
        <dgm:presLayoutVars>
          <dgm:chMax val="1"/>
          <dgm:chPref val="1"/>
        </dgm:presLayoutVars>
      </dgm:prSet>
      <dgm:spPr/>
    </dgm:pt>
    <dgm:pt modelId="{E985BC9C-3B71-4BA6-80D6-DFF2EC2B67FA}" type="pres">
      <dgm:prSet presAssocID="{9656BC39-F048-4FD3-A05B-037FB7394C31}" presName="sibTrans" presStyleCnt="0"/>
      <dgm:spPr/>
    </dgm:pt>
    <dgm:pt modelId="{40089A28-7B4E-4551-B637-4060BA211591}" type="pres">
      <dgm:prSet presAssocID="{D6DD3E0F-91F3-4836-B9F4-7D01DC79C9AC}" presName="compNode" presStyleCnt="0"/>
      <dgm:spPr/>
    </dgm:pt>
    <dgm:pt modelId="{E8EF7761-8C77-451B-9E7D-EFFBDA681C7B}" type="pres">
      <dgm:prSet presAssocID="{D6DD3E0F-91F3-4836-B9F4-7D01DC79C9A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3A869DFB-5671-4996-80C1-632B98F4637E}" type="pres">
      <dgm:prSet presAssocID="{D6DD3E0F-91F3-4836-B9F4-7D01DC79C9AC}" presName="spaceRect" presStyleCnt="0"/>
      <dgm:spPr/>
    </dgm:pt>
    <dgm:pt modelId="{9B58E377-A5EB-4416-BE4B-B67405865701}" type="pres">
      <dgm:prSet presAssocID="{D6DD3E0F-91F3-4836-B9F4-7D01DC79C9A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39CAF17-0D32-48ED-92C6-A1623F3B6739}" srcId="{5461669A-3B88-4D64-B57B-21343CB42312}" destId="{8625DE45-73AA-4809-AB3E-ADEDCAE87B64}" srcOrd="3" destOrd="0" parTransId="{F22B656B-38B8-42A1-9500-680A95B70693}" sibTransId="{9656BC39-F048-4FD3-A05B-037FB7394C31}"/>
    <dgm:cxn modelId="{06D25C1F-CF69-43E9-9F2E-1AF6892B12FD}" srcId="{5461669A-3B88-4D64-B57B-21343CB42312}" destId="{4D7F7F24-4667-45B8-8658-738FF8725DFC}" srcOrd="1" destOrd="0" parTransId="{7C62232A-8A96-48CA-A6F1-D98CD4A6E889}" sibTransId="{D7BF1EEC-5143-4203-96E7-F6B71CD446D5}"/>
    <dgm:cxn modelId="{E4C0AD34-826A-4461-93D6-4BF0A71E5324}" srcId="{5461669A-3B88-4D64-B57B-21343CB42312}" destId="{662895DD-5223-4516-BEF7-B7598C5810C6}" srcOrd="0" destOrd="0" parTransId="{886E22CB-E93A-4990-8CCD-3BAC27036799}" sibTransId="{ED3CAF8D-3270-4AE7-9E60-6E44F7EE7D79}"/>
    <dgm:cxn modelId="{6EB72B3E-007C-4503-9457-9877E75CA61B}" srcId="{5461669A-3B88-4D64-B57B-21343CB42312}" destId="{D6DD3E0F-91F3-4836-B9F4-7D01DC79C9AC}" srcOrd="4" destOrd="0" parTransId="{E8B6649F-5339-4530-98F4-16FF21C92758}" sibTransId="{2A6CC705-4C4E-47D7-807E-CC1A29238E9C}"/>
    <dgm:cxn modelId="{ECE2AA63-6037-4D55-AFFB-EFA696BC3CF6}" type="presOf" srcId="{6BB4FEAD-37C3-45C4-9887-AC1249191384}" destId="{6CBE33F8-07CC-41FA-A9E0-194B04AD2F8A}" srcOrd="0" destOrd="0" presId="urn:microsoft.com/office/officeart/2018/2/layout/IconLabelList"/>
    <dgm:cxn modelId="{4AEB0371-0769-4B13-98B4-5BBFCCD95054}" srcId="{5461669A-3B88-4D64-B57B-21343CB42312}" destId="{6BB4FEAD-37C3-45C4-9887-AC1249191384}" srcOrd="2" destOrd="0" parTransId="{3ACD4588-461F-4D9C-B00B-A413D2DE2367}" sibTransId="{10C3DEC2-F05A-4E9A-A476-D09D56DAA7B1}"/>
    <dgm:cxn modelId="{DC0A3F89-1EAA-4A8F-9F4A-AE6D15CD346A}" type="presOf" srcId="{D6DD3E0F-91F3-4836-B9F4-7D01DC79C9AC}" destId="{9B58E377-A5EB-4416-BE4B-B67405865701}" srcOrd="0" destOrd="0" presId="urn:microsoft.com/office/officeart/2018/2/layout/IconLabelList"/>
    <dgm:cxn modelId="{E09EFF9A-8E26-4A2A-B3D7-3513AF592CBD}" type="presOf" srcId="{4D7F7F24-4667-45B8-8658-738FF8725DFC}" destId="{C88CA664-AC87-4DB1-B7F2-7B774573FAC2}" srcOrd="0" destOrd="0" presId="urn:microsoft.com/office/officeart/2018/2/layout/IconLabelList"/>
    <dgm:cxn modelId="{97FA52B6-A35C-4FA9-A486-9CFECC909CB0}" type="presOf" srcId="{8625DE45-73AA-4809-AB3E-ADEDCAE87B64}" destId="{0FD0CC6C-B41F-4A4C-80BC-AB5104D17008}" srcOrd="0" destOrd="0" presId="urn:microsoft.com/office/officeart/2018/2/layout/IconLabelList"/>
    <dgm:cxn modelId="{874334C4-B048-4D57-86BD-9E3EB6E39396}" type="presOf" srcId="{662895DD-5223-4516-BEF7-B7598C5810C6}" destId="{7C6E99D3-85B5-4FEB-995A-412D057E94AD}" srcOrd="0" destOrd="0" presId="urn:microsoft.com/office/officeart/2018/2/layout/IconLabelList"/>
    <dgm:cxn modelId="{017DE7DB-7EBD-4FD1-9801-549FA97A2B63}" type="presOf" srcId="{5461669A-3B88-4D64-B57B-21343CB42312}" destId="{235117B7-668F-4196-836C-4FD9355EE8C4}" srcOrd="0" destOrd="0" presId="urn:microsoft.com/office/officeart/2018/2/layout/IconLabelList"/>
    <dgm:cxn modelId="{2AEB8A3D-A274-4050-97C6-CF5E34531DBE}" type="presParOf" srcId="{235117B7-668F-4196-836C-4FD9355EE8C4}" destId="{7ABFE8A1-26EE-4011-9AC8-8FED831C3C21}" srcOrd="0" destOrd="0" presId="urn:microsoft.com/office/officeart/2018/2/layout/IconLabelList"/>
    <dgm:cxn modelId="{4B086ACB-8E3B-46B9-8489-B6A30D30706B}" type="presParOf" srcId="{7ABFE8A1-26EE-4011-9AC8-8FED831C3C21}" destId="{435DEBAD-4F93-4277-B5EC-2D3AC8A55508}" srcOrd="0" destOrd="0" presId="urn:microsoft.com/office/officeart/2018/2/layout/IconLabelList"/>
    <dgm:cxn modelId="{65E8D657-7664-4CEA-AC59-D812BB71B924}" type="presParOf" srcId="{7ABFE8A1-26EE-4011-9AC8-8FED831C3C21}" destId="{7E1BDA65-BB80-40BB-AB75-3CC6E71F46D1}" srcOrd="1" destOrd="0" presId="urn:microsoft.com/office/officeart/2018/2/layout/IconLabelList"/>
    <dgm:cxn modelId="{1EEAF44B-8A08-45E2-BBC1-07BA6F6F4D2B}" type="presParOf" srcId="{7ABFE8A1-26EE-4011-9AC8-8FED831C3C21}" destId="{7C6E99D3-85B5-4FEB-995A-412D057E94AD}" srcOrd="2" destOrd="0" presId="urn:microsoft.com/office/officeart/2018/2/layout/IconLabelList"/>
    <dgm:cxn modelId="{6B92126D-4992-4368-9029-0328E1A4496C}" type="presParOf" srcId="{235117B7-668F-4196-836C-4FD9355EE8C4}" destId="{6A232E8E-D62E-48FC-AEA0-9681D3093001}" srcOrd="1" destOrd="0" presId="urn:microsoft.com/office/officeart/2018/2/layout/IconLabelList"/>
    <dgm:cxn modelId="{4E9468CA-793F-4F85-883F-FF0273E8DBBF}" type="presParOf" srcId="{235117B7-668F-4196-836C-4FD9355EE8C4}" destId="{F73FE826-C3DA-439A-8ECA-039F307FFE17}" srcOrd="2" destOrd="0" presId="urn:microsoft.com/office/officeart/2018/2/layout/IconLabelList"/>
    <dgm:cxn modelId="{A1C2C9FF-A166-425F-96E7-D84F35AB5DD2}" type="presParOf" srcId="{F73FE826-C3DA-439A-8ECA-039F307FFE17}" destId="{3C933580-9565-4982-B488-07B7C5FE746E}" srcOrd="0" destOrd="0" presId="urn:microsoft.com/office/officeart/2018/2/layout/IconLabelList"/>
    <dgm:cxn modelId="{CDEF0F99-1F58-4E2D-9935-811C58E006C8}" type="presParOf" srcId="{F73FE826-C3DA-439A-8ECA-039F307FFE17}" destId="{1013D3F7-7E35-424B-B833-D88E2D34493C}" srcOrd="1" destOrd="0" presId="urn:microsoft.com/office/officeart/2018/2/layout/IconLabelList"/>
    <dgm:cxn modelId="{EB90665C-196F-4557-9D9B-92D67CA0FF5A}" type="presParOf" srcId="{F73FE826-C3DA-439A-8ECA-039F307FFE17}" destId="{C88CA664-AC87-4DB1-B7F2-7B774573FAC2}" srcOrd="2" destOrd="0" presId="urn:microsoft.com/office/officeart/2018/2/layout/IconLabelList"/>
    <dgm:cxn modelId="{94723D94-9CAD-48D7-837E-F222093C30F2}" type="presParOf" srcId="{235117B7-668F-4196-836C-4FD9355EE8C4}" destId="{812087F3-EEC1-4204-BAB5-34A21868E863}" srcOrd="3" destOrd="0" presId="urn:microsoft.com/office/officeart/2018/2/layout/IconLabelList"/>
    <dgm:cxn modelId="{7BE69C9E-35C6-40A9-8E9D-2DE827FA2E11}" type="presParOf" srcId="{235117B7-668F-4196-836C-4FD9355EE8C4}" destId="{A2F633AD-907A-41EA-AE26-9C52DAB166CC}" srcOrd="4" destOrd="0" presId="urn:microsoft.com/office/officeart/2018/2/layout/IconLabelList"/>
    <dgm:cxn modelId="{29613055-D185-4700-AD65-D15270A2F021}" type="presParOf" srcId="{A2F633AD-907A-41EA-AE26-9C52DAB166CC}" destId="{D5774E23-A6D4-4DB2-88E0-7CAB48AEE32E}" srcOrd="0" destOrd="0" presId="urn:microsoft.com/office/officeart/2018/2/layout/IconLabelList"/>
    <dgm:cxn modelId="{FD60BEE1-CE54-4791-802D-A468C24482AC}" type="presParOf" srcId="{A2F633AD-907A-41EA-AE26-9C52DAB166CC}" destId="{880CE6D7-ADE4-4A49-99B8-5331AC65963B}" srcOrd="1" destOrd="0" presId="urn:microsoft.com/office/officeart/2018/2/layout/IconLabelList"/>
    <dgm:cxn modelId="{C3CD907D-A64D-4CEF-8198-33CF5090A526}" type="presParOf" srcId="{A2F633AD-907A-41EA-AE26-9C52DAB166CC}" destId="{6CBE33F8-07CC-41FA-A9E0-194B04AD2F8A}" srcOrd="2" destOrd="0" presId="urn:microsoft.com/office/officeart/2018/2/layout/IconLabelList"/>
    <dgm:cxn modelId="{816FF036-67B4-442A-A38C-F962D916A6B9}" type="presParOf" srcId="{235117B7-668F-4196-836C-4FD9355EE8C4}" destId="{46794998-A05E-411E-B5A5-A68DCD29CEA8}" srcOrd="5" destOrd="0" presId="urn:microsoft.com/office/officeart/2018/2/layout/IconLabelList"/>
    <dgm:cxn modelId="{39AF5B21-4AED-4211-A7C8-3AD9A12DC1F8}" type="presParOf" srcId="{235117B7-668F-4196-836C-4FD9355EE8C4}" destId="{B37A1241-009C-42CC-9530-24D330B28D54}" srcOrd="6" destOrd="0" presId="urn:microsoft.com/office/officeart/2018/2/layout/IconLabelList"/>
    <dgm:cxn modelId="{DF3FD5E1-9568-4D17-8A8F-EBAAEE97047F}" type="presParOf" srcId="{B37A1241-009C-42CC-9530-24D330B28D54}" destId="{42DC497B-110B-46D3-BA96-54BB281BB319}" srcOrd="0" destOrd="0" presId="urn:microsoft.com/office/officeart/2018/2/layout/IconLabelList"/>
    <dgm:cxn modelId="{B5EC3DE8-E9BC-481C-AA46-C965A6EA19D6}" type="presParOf" srcId="{B37A1241-009C-42CC-9530-24D330B28D54}" destId="{9F8D7042-4947-4F0C-9E3D-8B68D7E43765}" srcOrd="1" destOrd="0" presId="urn:microsoft.com/office/officeart/2018/2/layout/IconLabelList"/>
    <dgm:cxn modelId="{B050B99D-088E-4804-9FD5-69788F3ADAEA}" type="presParOf" srcId="{B37A1241-009C-42CC-9530-24D330B28D54}" destId="{0FD0CC6C-B41F-4A4C-80BC-AB5104D17008}" srcOrd="2" destOrd="0" presId="urn:microsoft.com/office/officeart/2018/2/layout/IconLabelList"/>
    <dgm:cxn modelId="{DE0C694B-3110-4E2B-8E5A-6F229F7E105D}" type="presParOf" srcId="{235117B7-668F-4196-836C-4FD9355EE8C4}" destId="{E985BC9C-3B71-4BA6-80D6-DFF2EC2B67FA}" srcOrd="7" destOrd="0" presId="urn:microsoft.com/office/officeart/2018/2/layout/IconLabelList"/>
    <dgm:cxn modelId="{A73D7B8A-D236-4AE5-B796-F1123570D6B4}" type="presParOf" srcId="{235117B7-668F-4196-836C-4FD9355EE8C4}" destId="{40089A28-7B4E-4551-B637-4060BA211591}" srcOrd="8" destOrd="0" presId="urn:microsoft.com/office/officeart/2018/2/layout/IconLabelList"/>
    <dgm:cxn modelId="{35791F95-1F2E-42D4-9DE8-45D068D273C6}" type="presParOf" srcId="{40089A28-7B4E-4551-B637-4060BA211591}" destId="{E8EF7761-8C77-451B-9E7D-EFFBDA681C7B}" srcOrd="0" destOrd="0" presId="urn:microsoft.com/office/officeart/2018/2/layout/IconLabelList"/>
    <dgm:cxn modelId="{B0EF5F9F-B171-4340-8118-49BE7746C253}" type="presParOf" srcId="{40089A28-7B4E-4551-B637-4060BA211591}" destId="{3A869DFB-5671-4996-80C1-632B98F4637E}" srcOrd="1" destOrd="0" presId="urn:microsoft.com/office/officeart/2018/2/layout/IconLabelList"/>
    <dgm:cxn modelId="{41D409E3-4917-44B1-98D7-CA2A28162E87}" type="presParOf" srcId="{40089A28-7B4E-4551-B637-4060BA211591}" destId="{9B58E377-A5EB-4416-BE4B-B6740586570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44E2CA-3A78-4508-ACEF-A794A18737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B6BA880-4E69-4E27-8ECA-226DD5CE8756}">
      <dgm:prSet/>
      <dgm:spPr/>
      <dgm:t>
        <a:bodyPr/>
        <a:lstStyle/>
        <a:p>
          <a:pPr>
            <a:defRPr cap="all"/>
          </a:pPr>
          <a:r>
            <a:rPr lang="en-GB"/>
            <a:t>Lecturer’s will teach on multiple courses, give them enough time to respond</a:t>
          </a:r>
          <a:endParaRPr lang="en-US"/>
        </a:p>
      </dgm:t>
    </dgm:pt>
    <dgm:pt modelId="{2AE0A457-E5AD-47B1-AC32-7EBE4AA9478A}" type="parTrans" cxnId="{713A1D7F-1D4D-4BBB-A4FC-FAD7356AE219}">
      <dgm:prSet/>
      <dgm:spPr/>
      <dgm:t>
        <a:bodyPr/>
        <a:lstStyle/>
        <a:p>
          <a:endParaRPr lang="en-US"/>
        </a:p>
      </dgm:t>
    </dgm:pt>
    <dgm:pt modelId="{09AFB149-DFC6-42BE-BC1D-12746DF086F0}" type="sibTrans" cxnId="{713A1D7F-1D4D-4BBB-A4FC-FAD7356AE219}">
      <dgm:prSet/>
      <dgm:spPr/>
      <dgm:t>
        <a:bodyPr/>
        <a:lstStyle/>
        <a:p>
          <a:endParaRPr lang="en-US"/>
        </a:p>
      </dgm:t>
    </dgm:pt>
    <dgm:pt modelId="{9A046BE2-50F3-4BA3-ABBA-A3D8A75C6BBA}">
      <dgm:prSet/>
      <dgm:spPr/>
      <dgm:t>
        <a:bodyPr/>
        <a:lstStyle/>
        <a:p>
          <a:pPr>
            <a:defRPr cap="all"/>
          </a:pPr>
          <a:r>
            <a:rPr lang="en-GB"/>
            <a:t>If 5 working days have passed, send a gentle reminder to lecturers</a:t>
          </a:r>
          <a:endParaRPr lang="en-US"/>
        </a:p>
      </dgm:t>
    </dgm:pt>
    <dgm:pt modelId="{C7B21CFA-8D9C-4C22-9F24-AD13A2E4292B}" type="parTrans" cxnId="{89391B77-D481-4C8C-AA92-A5FAD93E8F41}">
      <dgm:prSet/>
      <dgm:spPr/>
      <dgm:t>
        <a:bodyPr/>
        <a:lstStyle/>
        <a:p>
          <a:endParaRPr lang="en-US"/>
        </a:p>
      </dgm:t>
    </dgm:pt>
    <dgm:pt modelId="{9D7C8581-D49D-45F4-80D8-215CF2DE92C1}" type="sibTrans" cxnId="{89391B77-D481-4C8C-AA92-A5FAD93E8F41}">
      <dgm:prSet/>
      <dgm:spPr/>
      <dgm:t>
        <a:bodyPr/>
        <a:lstStyle/>
        <a:p>
          <a:endParaRPr lang="en-US"/>
        </a:p>
      </dgm:t>
    </dgm:pt>
    <dgm:pt modelId="{2136ECD1-9494-4445-A639-E9EAD70D1B16}">
      <dgm:prSet/>
      <dgm:spPr/>
      <dgm:t>
        <a:bodyPr/>
        <a:lstStyle/>
        <a:p>
          <a:pPr>
            <a:defRPr cap="all"/>
          </a:pPr>
          <a:r>
            <a:rPr lang="en-GB"/>
            <a:t>Lecturer’s may not be able to solve everything</a:t>
          </a:r>
          <a:endParaRPr lang="en-US"/>
        </a:p>
      </dgm:t>
    </dgm:pt>
    <dgm:pt modelId="{331D2FBE-ACDA-4B74-BF33-DBAB55C9CBB4}" type="parTrans" cxnId="{EA26D35F-8A46-4C72-8129-66B4B732161D}">
      <dgm:prSet/>
      <dgm:spPr/>
      <dgm:t>
        <a:bodyPr/>
        <a:lstStyle/>
        <a:p>
          <a:endParaRPr lang="en-US"/>
        </a:p>
      </dgm:t>
    </dgm:pt>
    <dgm:pt modelId="{8B8DCBE8-584F-4EE1-9889-884AC05F51A3}" type="sibTrans" cxnId="{EA26D35F-8A46-4C72-8129-66B4B732161D}">
      <dgm:prSet/>
      <dgm:spPr/>
      <dgm:t>
        <a:bodyPr/>
        <a:lstStyle/>
        <a:p>
          <a:endParaRPr lang="en-US"/>
        </a:p>
      </dgm:t>
    </dgm:pt>
    <dgm:pt modelId="{94AED3D0-0336-444E-A5CA-182E514AF015}">
      <dgm:prSet/>
      <dgm:spPr/>
      <dgm:t>
        <a:bodyPr/>
        <a:lstStyle/>
        <a:p>
          <a:pPr>
            <a:defRPr cap="all"/>
          </a:pPr>
          <a:r>
            <a:rPr lang="en-GB"/>
            <a:t>Your SU is here for you, let us know if you need support</a:t>
          </a:r>
          <a:endParaRPr lang="en-US"/>
        </a:p>
      </dgm:t>
    </dgm:pt>
    <dgm:pt modelId="{3F611D69-C112-45DD-943E-06B23C3C9687}" type="parTrans" cxnId="{0E6D89CB-94A2-4DB9-93B5-004FB6764C70}">
      <dgm:prSet/>
      <dgm:spPr/>
      <dgm:t>
        <a:bodyPr/>
        <a:lstStyle/>
        <a:p>
          <a:endParaRPr lang="en-US"/>
        </a:p>
      </dgm:t>
    </dgm:pt>
    <dgm:pt modelId="{CA49C3D5-7DD0-40C1-A4EF-061F62AAAA05}" type="sibTrans" cxnId="{0E6D89CB-94A2-4DB9-93B5-004FB6764C70}">
      <dgm:prSet/>
      <dgm:spPr/>
      <dgm:t>
        <a:bodyPr/>
        <a:lstStyle/>
        <a:p>
          <a:endParaRPr lang="en-US"/>
        </a:p>
      </dgm:t>
    </dgm:pt>
    <dgm:pt modelId="{967C2EC8-65F6-4897-8395-1AD60C2ACE08}">
      <dgm:prSet/>
      <dgm:spPr/>
      <dgm:t>
        <a:bodyPr/>
        <a:lstStyle/>
        <a:p>
          <a:pPr>
            <a:defRPr cap="all"/>
          </a:pPr>
          <a:r>
            <a:rPr lang="en-GB"/>
            <a:t>You have Department Reps, feel free to contact them for wider support</a:t>
          </a:r>
          <a:endParaRPr lang="en-US"/>
        </a:p>
      </dgm:t>
    </dgm:pt>
    <dgm:pt modelId="{A4634877-2C56-4278-BEDC-0D47B16E31BA}" type="parTrans" cxnId="{13AE7582-38C1-4DDA-9CF5-C4D26164F723}">
      <dgm:prSet/>
      <dgm:spPr/>
      <dgm:t>
        <a:bodyPr/>
        <a:lstStyle/>
        <a:p>
          <a:endParaRPr lang="en-US"/>
        </a:p>
      </dgm:t>
    </dgm:pt>
    <dgm:pt modelId="{50EECEA5-8135-4663-AEF2-524C6EF92022}" type="sibTrans" cxnId="{13AE7582-38C1-4DDA-9CF5-C4D26164F723}">
      <dgm:prSet/>
      <dgm:spPr/>
      <dgm:t>
        <a:bodyPr/>
        <a:lstStyle/>
        <a:p>
          <a:endParaRPr lang="en-US"/>
        </a:p>
      </dgm:t>
    </dgm:pt>
    <dgm:pt modelId="{6E68890C-7467-424A-BF86-CDC4BB023BD5}" type="pres">
      <dgm:prSet presAssocID="{EE44E2CA-3A78-4508-ACEF-A794A18737C1}" presName="root" presStyleCnt="0">
        <dgm:presLayoutVars>
          <dgm:dir/>
          <dgm:resizeHandles val="exact"/>
        </dgm:presLayoutVars>
      </dgm:prSet>
      <dgm:spPr/>
    </dgm:pt>
    <dgm:pt modelId="{C45DDE6F-396D-44DC-B5EF-DC76F150D0B6}" type="pres">
      <dgm:prSet presAssocID="{AB6BA880-4E69-4E27-8ECA-226DD5CE8756}" presName="compNode" presStyleCnt="0"/>
      <dgm:spPr/>
    </dgm:pt>
    <dgm:pt modelId="{35CC7F1B-9DBA-4199-AAB8-EC5391313A11}" type="pres">
      <dgm:prSet presAssocID="{AB6BA880-4E69-4E27-8ECA-226DD5CE8756}" presName="iconBgRect" presStyleLbl="bgShp" presStyleIdx="0" presStyleCnt="5"/>
      <dgm:spPr/>
    </dgm:pt>
    <dgm:pt modelId="{9200D470-6CA7-4655-BBF2-1E7F8DC3090C}" type="pres">
      <dgm:prSet presAssocID="{AB6BA880-4E69-4E27-8ECA-226DD5CE875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DD3ECA05-DD77-43EB-8B25-831758A12BBF}" type="pres">
      <dgm:prSet presAssocID="{AB6BA880-4E69-4E27-8ECA-226DD5CE8756}" presName="spaceRect" presStyleCnt="0"/>
      <dgm:spPr/>
    </dgm:pt>
    <dgm:pt modelId="{6827EA89-84C9-4EC1-858D-440F50E00ED8}" type="pres">
      <dgm:prSet presAssocID="{AB6BA880-4E69-4E27-8ECA-226DD5CE8756}" presName="textRect" presStyleLbl="revTx" presStyleIdx="0" presStyleCnt="5">
        <dgm:presLayoutVars>
          <dgm:chMax val="1"/>
          <dgm:chPref val="1"/>
        </dgm:presLayoutVars>
      </dgm:prSet>
      <dgm:spPr/>
    </dgm:pt>
    <dgm:pt modelId="{D1E741EE-AD1C-4457-92A8-A3CC3361AD69}" type="pres">
      <dgm:prSet presAssocID="{09AFB149-DFC6-42BE-BC1D-12746DF086F0}" presName="sibTrans" presStyleCnt="0"/>
      <dgm:spPr/>
    </dgm:pt>
    <dgm:pt modelId="{1FCDAA4F-E486-4FC1-8138-5B2080FBA636}" type="pres">
      <dgm:prSet presAssocID="{9A046BE2-50F3-4BA3-ABBA-A3D8A75C6BBA}" presName="compNode" presStyleCnt="0"/>
      <dgm:spPr/>
    </dgm:pt>
    <dgm:pt modelId="{ABD532A6-297B-4A9A-AD11-0E2A831CE7B1}" type="pres">
      <dgm:prSet presAssocID="{9A046BE2-50F3-4BA3-ABBA-A3D8A75C6BBA}" presName="iconBgRect" presStyleLbl="bgShp" presStyleIdx="1" presStyleCnt="5"/>
      <dgm:spPr/>
    </dgm:pt>
    <dgm:pt modelId="{59D9F148-1EF9-488A-A66C-36A143A327A8}" type="pres">
      <dgm:prSet presAssocID="{9A046BE2-50F3-4BA3-ABBA-A3D8A75C6BB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9F3A2FCF-1725-4D11-8030-3D778659D85F}" type="pres">
      <dgm:prSet presAssocID="{9A046BE2-50F3-4BA3-ABBA-A3D8A75C6BBA}" presName="spaceRect" presStyleCnt="0"/>
      <dgm:spPr/>
    </dgm:pt>
    <dgm:pt modelId="{50490083-F4DC-4E0E-B399-DFE53CDE17EE}" type="pres">
      <dgm:prSet presAssocID="{9A046BE2-50F3-4BA3-ABBA-A3D8A75C6BBA}" presName="textRect" presStyleLbl="revTx" presStyleIdx="1" presStyleCnt="5">
        <dgm:presLayoutVars>
          <dgm:chMax val="1"/>
          <dgm:chPref val="1"/>
        </dgm:presLayoutVars>
      </dgm:prSet>
      <dgm:spPr/>
    </dgm:pt>
    <dgm:pt modelId="{FB65A55B-BFCF-4A09-8809-8769B0D93F7B}" type="pres">
      <dgm:prSet presAssocID="{9D7C8581-D49D-45F4-80D8-215CF2DE92C1}" presName="sibTrans" presStyleCnt="0"/>
      <dgm:spPr/>
    </dgm:pt>
    <dgm:pt modelId="{DD8EA0B6-E9F5-4F14-82A3-7B0174D77C54}" type="pres">
      <dgm:prSet presAssocID="{2136ECD1-9494-4445-A639-E9EAD70D1B16}" presName="compNode" presStyleCnt="0"/>
      <dgm:spPr/>
    </dgm:pt>
    <dgm:pt modelId="{BDAB537E-1B9C-45D7-BF9A-BFC1FEBD5CE6}" type="pres">
      <dgm:prSet presAssocID="{2136ECD1-9494-4445-A639-E9EAD70D1B16}" presName="iconBgRect" presStyleLbl="bgShp" presStyleIdx="2" presStyleCnt="5"/>
      <dgm:spPr/>
    </dgm:pt>
    <dgm:pt modelId="{739D8058-4165-4C6D-983E-8C30743C6A7D}" type="pres">
      <dgm:prSet presAssocID="{2136ECD1-9494-4445-A639-E9EAD70D1B1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43DBB34E-6115-4FB3-AD38-E0B915880593}" type="pres">
      <dgm:prSet presAssocID="{2136ECD1-9494-4445-A639-E9EAD70D1B16}" presName="spaceRect" presStyleCnt="0"/>
      <dgm:spPr/>
    </dgm:pt>
    <dgm:pt modelId="{4FB21801-8FF9-492C-BAD1-2A8646C69E82}" type="pres">
      <dgm:prSet presAssocID="{2136ECD1-9494-4445-A639-E9EAD70D1B16}" presName="textRect" presStyleLbl="revTx" presStyleIdx="2" presStyleCnt="5">
        <dgm:presLayoutVars>
          <dgm:chMax val="1"/>
          <dgm:chPref val="1"/>
        </dgm:presLayoutVars>
      </dgm:prSet>
      <dgm:spPr/>
    </dgm:pt>
    <dgm:pt modelId="{4F6E1FDE-2C4B-4062-AA80-656DD6F32F32}" type="pres">
      <dgm:prSet presAssocID="{8B8DCBE8-584F-4EE1-9889-884AC05F51A3}" presName="sibTrans" presStyleCnt="0"/>
      <dgm:spPr/>
    </dgm:pt>
    <dgm:pt modelId="{F74FFC60-35BC-4C1D-92FD-1DEB4F32FD7D}" type="pres">
      <dgm:prSet presAssocID="{94AED3D0-0336-444E-A5CA-182E514AF015}" presName="compNode" presStyleCnt="0"/>
      <dgm:spPr/>
    </dgm:pt>
    <dgm:pt modelId="{B55B49E7-8769-4E72-9EA7-640C288D8912}" type="pres">
      <dgm:prSet presAssocID="{94AED3D0-0336-444E-A5CA-182E514AF015}" presName="iconBgRect" presStyleLbl="bgShp" presStyleIdx="3" presStyleCnt="5"/>
      <dgm:spPr/>
    </dgm:pt>
    <dgm:pt modelId="{4513A565-0D3C-412B-BC79-94BC41F11F00}" type="pres">
      <dgm:prSet presAssocID="{94AED3D0-0336-444E-A5CA-182E514AF01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DB4DEE66-5644-4F7C-882A-773CD1108DA4}" type="pres">
      <dgm:prSet presAssocID="{94AED3D0-0336-444E-A5CA-182E514AF015}" presName="spaceRect" presStyleCnt="0"/>
      <dgm:spPr/>
    </dgm:pt>
    <dgm:pt modelId="{B3F7FCCB-5FAB-4A57-B0A4-C0B02999A144}" type="pres">
      <dgm:prSet presAssocID="{94AED3D0-0336-444E-A5CA-182E514AF015}" presName="textRect" presStyleLbl="revTx" presStyleIdx="3" presStyleCnt="5">
        <dgm:presLayoutVars>
          <dgm:chMax val="1"/>
          <dgm:chPref val="1"/>
        </dgm:presLayoutVars>
      </dgm:prSet>
      <dgm:spPr/>
    </dgm:pt>
    <dgm:pt modelId="{EFD615BC-0ECF-4C38-8419-84658CABF002}" type="pres">
      <dgm:prSet presAssocID="{CA49C3D5-7DD0-40C1-A4EF-061F62AAAA05}" presName="sibTrans" presStyleCnt="0"/>
      <dgm:spPr/>
    </dgm:pt>
    <dgm:pt modelId="{9C78553A-4D7D-4272-BD31-2808BEE8170D}" type="pres">
      <dgm:prSet presAssocID="{967C2EC8-65F6-4897-8395-1AD60C2ACE08}" presName="compNode" presStyleCnt="0"/>
      <dgm:spPr/>
    </dgm:pt>
    <dgm:pt modelId="{E06B32FC-F070-45A2-A1FA-4B9C66987CB7}" type="pres">
      <dgm:prSet presAssocID="{967C2EC8-65F6-4897-8395-1AD60C2ACE08}" presName="iconBgRect" presStyleLbl="bgShp" presStyleIdx="4" presStyleCnt="5"/>
      <dgm:spPr/>
    </dgm:pt>
    <dgm:pt modelId="{2AD2E891-A0AE-4A4D-AABE-BF90787D072F}" type="pres">
      <dgm:prSet presAssocID="{967C2EC8-65F6-4897-8395-1AD60C2ACE0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A48B6614-F3F0-4A9B-AD96-5462431ED5E3}" type="pres">
      <dgm:prSet presAssocID="{967C2EC8-65F6-4897-8395-1AD60C2ACE08}" presName="spaceRect" presStyleCnt="0"/>
      <dgm:spPr/>
    </dgm:pt>
    <dgm:pt modelId="{F7D64EB6-A686-42E8-BA2B-68B86B07749A}" type="pres">
      <dgm:prSet presAssocID="{967C2EC8-65F6-4897-8395-1AD60C2ACE0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FC50508-B4D3-497C-B37B-76ABC6C4303C}" type="presOf" srcId="{2136ECD1-9494-4445-A639-E9EAD70D1B16}" destId="{4FB21801-8FF9-492C-BAD1-2A8646C69E82}" srcOrd="0" destOrd="0" presId="urn:microsoft.com/office/officeart/2018/5/layout/IconCircleLabelList"/>
    <dgm:cxn modelId="{04410908-1073-41BB-95BC-9DABBBBF4F8C}" type="presOf" srcId="{94AED3D0-0336-444E-A5CA-182E514AF015}" destId="{B3F7FCCB-5FAB-4A57-B0A4-C0B02999A144}" srcOrd="0" destOrd="0" presId="urn:microsoft.com/office/officeart/2018/5/layout/IconCircleLabelList"/>
    <dgm:cxn modelId="{EA26D35F-8A46-4C72-8129-66B4B732161D}" srcId="{EE44E2CA-3A78-4508-ACEF-A794A18737C1}" destId="{2136ECD1-9494-4445-A639-E9EAD70D1B16}" srcOrd="2" destOrd="0" parTransId="{331D2FBE-ACDA-4B74-BF33-DBAB55C9CBB4}" sibTransId="{8B8DCBE8-584F-4EE1-9889-884AC05F51A3}"/>
    <dgm:cxn modelId="{C4EAE260-884D-4ECE-A1DA-78C2C968EBB0}" type="presOf" srcId="{9A046BE2-50F3-4BA3-ABBA-A3D8A75C6BBA}" destId="{50490083-F4DC-4E0E-B399-DFE53CDE17EE}" srcOrd="0" destOrd="0" presId="urn:microsoft.com/office/officeart/2018/5/layout/IconCircleLabelList"/>
    <dgm:cxn modelId="{89391B77-D481-4C8C-AA92-A5FAD93E8F41}" srcId="{EE44E2CA-3A78-4508-ACEF-A794A18737C1}" destId="{9A046BE2-50F3-4BA3-ABBA-A3D8A75C6BBA}" srcOrd="1" destOrd="0" parTransId="{C7B21CFA-8D9C-4C22-9F24-AD13A2E4292B}" sibTransId="{9D7C8581-D49D-45F4-80D8-215CF2DE92C1}"/>
    <dgm:cxn modelId="{713A1D7F-1D4D-4BBB-A4FC-FAD7356AE219}" srcId="{EE44E2CA-3A78-4508-ACEF-A794A18737C1}" destId="{AB6BA880-4E69-4E27-8ECA-226DD5CE8756}" srcOrd="0" destOrd="0" parTransId="{2AE0A457-E5AD-47B1-AC32-7EBE4AA9478A}" sibTransId="{09AFB149-DFC6-42BE-BC1D-12746DF086F0}"/>
    <dgm:cxn modelId="{13AE7582-38C1-4DDA-9CF5-C4D26164F723}" srcId="{EE44E2CA-3A78-4508-ACEF-A794A18737C1}" destId="{967C2EC8-65F6-4897-8395-1AD60C2ACE08}" srcOrd="4" destOrd="0" parTransId="{A4634877-2C56-4278-BEDC-0D47B16E31BA}" sibTransId="{50EECEA5-8135-4663-AEF2-524C6EF92022}"/>
    <dgm:cxn modelId="{10082499-40A4-4746-8A47-5A6BDA3A2215}" type="presOf" srcId="{EE44E2CA-3A78-4508-ACEF-A794A18737C1}" destId="{6E68890C-7467-424A-BF86-CDC4BB023BD5}" srcOrd="0" destOrd="0" presId="urn:microsoft.com/office/officeart/2018/5/layout/IconCircleLabelList"/>
    <dgm:cxn modelId="{19268FBA-0255-4612-9C4E-8214DD79C9CF}" type="presOf" srcId="{967C2EC8-65F6-4897-8395-1AD60C2ACE08}" destId="{F7D64EB6-A686-42E8-BA2B-68B86B07749A}" srcOrd="0" destOrd="0" presId="urn:microsoft.com/office/officeart/2018/5/layout/IconCircleLabelList"/>
    <dgm:cxn modelId="{0E6D89CB-94A2-4DB9-93B5-004FB6764C70}" srcId="{EE44E2CA-3A78-4508-ACEF-A794A18737C1}" destId="{94AED3D0-0336-444E-A5CA-182E514AF015}" srcOrd="3" destOrd="0" parTransId="{3F611D69-C112-45DD-943E-06B23C3C9687}" sibTransId="{CA49C3D5-7DD0-40C1-A4EF-061F62AAAA05}"/>
    <dgm:cxn modelId="{26A321D3-96AB-4C89-8BB1-6F4A55FB9ABA}" type="presOf" srcId="{AB6BA880-4E69-4E27-8ECA-226DD5CE8756}" destId="{6827EA89-84C9-4EC1-858D-440F50E00ED8}" srcOrd="0" destOrd="0" presId="urn:microsoft.com/office/officeart/2018/5/layout/IconCircleLabelList"/>
    <dgm:cxn modelId="{CD4D65FF-16DD-4A2A-A718-CF05823C72A0}" type="presParOf" srcId="{6E68890C-7467-424A-BF86-CDC4BB023BD5}" destId="{C45DDE6F-396D-44DC-B5EF-DC76F150D0B6}" srcOrd="0" destOrd="0" presId="urn:microsoft.com/office/officeart/2018/5/layout/IconCircleLabelList"/>
    <dgm:cxn modelId="{F9164494-1D06-4486-9DC2-A0364F551A2F}" type="presParOf" srcId="{C45DDE6F-396D-44DC-B5EF-DC76F150D0B6}" destId="{35CC7F1B-9DBA-4199-AAB8-EC5391313A11}" srcOrd="0" destOrd="0" presId="urn:microsoft.com/office/officeart/2018/5/layout/IconCircleLabelList"/>
    <dgm:cxn modelId="{5E56EAE6-D920-4D0C-8E66-265A1C52DA8E}" type="presParOf" srcId="{C45DDE6F-396D-44DC-B5EF-DC76F150D0B6}" destId="{9200D470-6CA7-4655-BBF2-1E7F8DC3090C}" srcOrd="1" destOrd="0" presId="urn:microsoft.com/office/officeart/2018/5/layout/IconCircleLabelList"/>
    <dgm:cxn modelId="{57915AD9-AFF5-47E6-8EE0-50FCA8CD598F}" type="presParOf" srcId="{C45DDE6F-396D-44DC-B5EF-DC76F150D0B6}" destId="{DD3ECA05-DD77-43EB-8B25-831758A12BBF}" srcOrd="2" destOrd="0" presId="urn:microsoft.com/office/officeart/2018/5/layout/IconCircleLabelList"/>
    <dgm:cxn modelId="{A60F755E-9475-4385-9447-8E3CC0EC361E}" type="presParOf" srcId="{C45DDE6F-396D-44DC-B5EF-DC76F150D0B6}" destId="{6827EA89-84C9-4EC1-858D-440F50E00ED8}" srcOrd="3" destOrd="0" presId="urn:microsoft.com/office/officeart/2018/5/layout/IconCircleLabelList"/>
    <dgm:cxn modelId="{A2D890EA-CE6C-429B-A0D2-11E5ABCA2F45}" type="presParOf" srcId="{6E68890C-7467-424A-BF86-CDC4BB023BD5}" destId="{D1E741EE-AD1C-4457-92A8-A3CC3361AD69}" srcOrd="1" destOrd="0" presId="urn:microsoft.com/office/officeart/2018/5/layout/IconCircleLabelList"/>
    <dgm:cxn modelId="{2F02D6D8-BE01-4797-936F-AF4D2111EB40}" type="presParOf" srcId="{6E68890C-7467-424A-BF86-CDC4BB023BD5}" destId="{1FCDAA4F-E486-4FC1-8138-5B2080FBA636}" srcOrd="2" destOrd="0" presId="urn:microsoft.com/office/officeart/2018/5/layout/IconCircleLabelList"/>
    <dgm:cxn modelId="{6355316E-A942-44AC-85C9-7C053D67E85F}" type="presParOf" srcId="{1FCDAA4F-E486-4FC1-8138-5B2080FBA636}" destId="{ABD532A6-297B-4A9A-AD11-0E2A831CE7B1}" srcOrd="0" destOrd="0" presId="urn:microsoft.com/office/officeart/2018/5/layout/IconCircleLabelList"/>
    <dgm:cxn modelId="{D6F49474-599C-4E97-8C27-AA6408E03AFF}" type="presParOf" srcId="{1FCDAA4F-E486-4FC1-8138-5B2080FBA636}" destId="{59D9F148-1EF9-488A-A66C-36A143A327A8}" srcOrd="1" destOrd="0" presId="urn:microsoft.com/office/officeart/2018/5/layout/IconCircleLabelList"/>
    <dgm:cxn modelId="{FB6606B4-4178-4B36-8E99-C243C2EF5ABD}" type="presParOf" srcId="{1FCDAA4F-E486-4FC1-8138-5B2080FBA636}" destId="{9F3A2FCF-1725-4D11-8030-3D778659D85F}" srcOrd="2" destOrd="0" presId="urn:microsoft.com/office/officeart/2018/5/layout/IconCircleLabelList"/>
    <dgm:cxn modelId="{9CBCC075-9B07-4319-B068-49299F7DE25E}" type="presParOf" srcId="{1FCDAA4F-E486-4FC1-8138-5B2080FBA636}" destId="{50490083-F4DC-4E0E-B399-DFE53CDE17EE}" srcOrd="3" destOrd="0" presId="urn:microsoft.com/office/officeart/2018/5/layout/IconCircleLabelList"/>
    <dgm:cxn modelId="{89B7CEA9-23E8-467E-A315-073E25A44CF6}" type="presParOf" srcId="{6E68890C-7467-424A-BF86-CDC4BB023BD5}" destId="{FB65A55B-BFCF-4A09-8809-8769B0D93F7B}" srcOrd="3" destOrd="0" presId="urn:microsoft.com/office/officeart/2018/5/layout/IconCircleLabelList"/>
    <dgm:cxn modelId="{5229BEEB-333F-4E73-AC44-B284897438DE}" type="presParOf" srcId="{6E68890C-7467-424A-BF86-CDC4BB023BD5}" destId="{DD8EA0B6-E9F5-4F14-82A3-7B0174D77C54}" srcOrd="4" destOrd="0" presId="urn:microsoft.com/office/officeart/2018/5/layout/IconCircleLabelList"/>
    <dgm:cxn modelId="{C898ACE0-862C-42FC-AAA5-9341058E8A4D}" type="presParOf" srcId="{DD8EA0B6-E9F5-4F14-82A3-7B0174D77C54}" destId="{BDAB537E-1B9C-45D7-BF9A-BFC1FEBD5CE6}" srcOrd="0" destOrd="0" presId="urn:microsoft.com/office/officeart/2018/5/layout/IconCircleLabelList"/>
    <dgm:cxn modelId="{A5DC234B-30DC-43EE-B0A2-66887381064C}" type="presParOf" srcId="{DD8EA0B6-E9F5-4F14-82A3-7B0174D77C54}" destId="{739D8058-4165-4C6D-983E-8C30743C6A7D}" srcOrd="1" destOrd="0" presId="urn:microsoft.com/office/officeart/2018/5/layout/IconCircleLabelList"/>
    <dgm:cxn modelId="{7AB489DC-99AF-4933-BC79-9032B91C5028}" type="presParOf" srcId="{DD8EA0B6-E9F5-4F14-82A3-7B0174D77C54}" destId="{43DBB34E-6115-4FB3-AD38-E0B915880593}" srcOrd="2" destOrd="0" presId="urn:microsoft.com/office/officeart/2018/5/layout/IconCircleLabelList"/>
    <dgm:cxn modelId="{928C18F0-EBD8-4C92-BBB2-57B24A314EFE}" type="presParOf" srcId="{DD8EA0B6-E9F5-4F14-82A3-7B0174D77C54}" destId="{4FB21801-8FF9-492C-BAD1-2A8646C69E82}" srcOrd="3" destOrd="0" presId="urn:microsoft.com/office/officeart/2018/5/layout/IconCircleLabelList"/>
    <dgm:cxn modelId="{F71AAD78-072F-4449-B078-0DE700C018BB}" type="presParOf" srcId="{6E68890C-7467-424A-BF86-CDC4BB023BD5}" destId="{4F6E1FDE-2C4B-4062-AA80-656DD6F32F32}" srcOrd="5" destOrd="0" presId="urn:microsoft.com/office/officeart/2018/5/layout/IconCircleLabelList"/>
    <dgm:cxn modelId="{17790386-1B23-4475-BA34-199932B01A03}" type="presParOf" srcId="{6E68890C-7467-424A-BF86-CDC4BB023BD5}" destId="{F74FFC60-35BC-4C1D-92FD-1DEB4F32FD7D}" srcOrd="6" destOrd="0" presId="urn:microsoft.com/office/officeart/2018/5/layout/IconCircleLabelList"/>
    <dgm:cxn modelId="{053BA8C8-0C09-4EAA-B2E9-B5D72F5AED39}" type="presParOf" srcId="{F74FFC60-35BC-4C1D-92FD-1DEB4F32FD7D}" destId="{B55B49E7-8769-4E72-9EA7-640C288D8912}" srcOrd="0" destOrd="0" presId="urn:microsoft.com/office/officeart/2018/5/layout/IconCircleLabelList"/>
    <dgm:cxn modelId="{004A3A0A-E5A8-49F8-B267-5C6E8943EF5C}" type="presParOf" srcId="{F74FFC60-35BC-4C1D-92FD-1DEB4F32FD7D}" destId="{4513A565-0D3C-412B-BC79-94BC41F11F00}" srcOrd="1" destOrd="0" presId="urn:microsoft.com/office/officeart/2018/5/layout/IconCircleLabelList"/>
    <dgm:cxn modelId="{47E472F1-295F-4141-8076-44E469BDDBD0}" type="presParOf" srcId="{F74FFC60-35BC-4C1D-92FD-1DEB4F32FD7D}" destId="{DB4DEE66-5644-4F7C-882A-773CD1108DA4}" srcOrd="2" destOrd="0" presId="urn:microsoft.com/office/officeart/2018/5/layout/IconCircleLabelList"/>
    <dgm:cxn modelId="{732F23E9-4C29-497F-B3ED-CE630C1B19ED}" type="presParOf" srcId="{F74FFC60-35BC-4C1D-92FD-1DEB4F32FD7D}" destId="{B3F7FCCB-5FAB-4A57-B0A4-C0B02999A144}" srcOrd="3" destOrd="0" presId="urn:microsoft.com/office/officeart/2018/5/layout/IconCircleLabelList"/>
    <dgm:cxn modelId="{C634BCFD-6FBE-4A4D-B4A4-6DFAA4B735AF}" type="presParOf" srcId="{6E68890C-7467-424A-BF86-CDC4BB023BD5}" destId="{EFD615BC-0ECF-4C38-8419-84658CABF002}" srcOrd="7" destOrd="0" presId="urn:microsoft.com/office/officeart/2018/5/layout/IconCircleLabelList"/>
    <dgm:cxn modelId="{29D9B9FC-F66D-4CC3-A606-1FAD8C01DAE4}" type="presParOf" srcId="{6E68890C-7467-424A-BF86-CDC4BB023BD5}" destId="{9C78553A-4D7D-4272-BD31-2808BEE8170D}" srcOrd="8" destOrd="0" presId="urn:microsoft.com/office/officeart/2018/5/layout/IconCircleLabelList"/>
    <dgm:cxn modelId="{07B49108-D033-4B54-9DD3-7F6330132525}" type="presParOf" srcId="{9C78553A-4D7D-4272-BD31-2808BEE8170D}" destId="{E06B32FC-F070-45A2-A1FA-4B9C66987CB7}" srcOrd="0" destOrd="0" presId="urn:microsoft.com/office/officeart/2018/5/layout/IconCircleLabelList"/>
    <dgm:cxn modelId="{76028720-707B-47F5-B414-E01FDE9D0D05}" type="presParOf" srcId="{9C78553A-4D7D-4272-BD31-2808BEE8170D}" destId="{2AD2E891-A0AE-4A4D-AABE-BF90787D072F}" srcOrd="1" destOrd="0" presId="urn:microsoft.com/office/officeart/2018/5/layout/IconCircleLabelList"/>
    <dgm:cxn modelId="{6AA62E79-7BD9-44E2-BFBF-EFC7AC0F53B4}" type="presParOf" srcId="{9C78553A-4D7D-4272-BD31-2808BEE8170D}" destId="{A48B6614-F3F0-4A9B-AD96-5462431ED5E3}" srcOrd="2" destOrd="0" presId="urn:microsoft.com/office/officeart/2018/5/layout/IconCircleLabelList"/>
    <dgm:cxn modelId="{E3C83F65-9055-4B4D-A9CF-E9169B7B9B20}" type="presParOf" srcId="{9C78553A-4D7D-4272-BD31-2808BEE8170D}" destId="{F7D64EB6-A686-42E8-BA2B-68B86B07749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A77A87-E6E2-4A2F-B747-930CA4F7D80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6EFD6CD-D820-4E59-8135-129C38F45AF0}">
      <dgm:prSet/>
      <dgm:spPr/>
      <dgm:t>
        <a:bodyPr/>
        <a:lstStyle/>
        <a:p>
          <a:r>
            <a:rPr lang="en-GB"/>
            <a:t>Rep Journals are an electronic diary of activities</a:t>
          </a:r>
          <a:endParaRPr lang="en-US"/>
        </a:p>
      </dgm:t>
    </dgm:pt>
    <dgm:pt modelId="{C416569F-780F-47BF-B3DA-5CD0DAA6CBCC}" type="parTrans" cxnId="{E2181C2D-BAA8-405F-877D-B86B8C7BC6BF}">
      <dgm:prSet/>
      <dgm:spPr/>
      <dgm:t>
        <a:bodyPr/>
        <a:lstStyle/>
        <a:p>
          <a:endParaRPr lang="en-US"/>
        </a:p>
      </dgm:t>
    </dgm:pt>
    <dgm:pt modelId="{04097D00-2ED8-4667-A3FB-22F0D29F2220}" type="sibTrans" cxnId="{E2181C2D-BAA8-405F-877D-B86B8C7BC6BF}">
      <dgm:prSet/>
      <dgm:spPr/>
      <dgm:t>
        <a:bodyPr/>
        <a:lstStyle/>
        <a:p>
          <a:endParaRPr lang="en-US"/>
        </a:p>
      </dgm:t>
    </dgm:pt>
    <dgm:pt modelId="{8C2C4280-A646-4B4B-A024-8D0FA7EEB0F3}">
      <dgm:prSet/>
      <dgm:spPr/>
      <dgm:t>
        <a:bodyPr/>
        <a:lstStyle/>
        <a:p>
          <a:r>
            <a:rPr lang="en-GB"/>
            <a:t>Let’s the SU know what is happening </a:t>
          </a:r>
          <a:endParaRPr lang="en-US"/>
        </a:p>
      </dgm:t>
    </dgm:pt>
    <dgm:pt modelId="{A6F035C5-48A5-4FF4-B0BA-F2643D2F6833}" type="parTrans" cxnId="{9B4210C0-5241-4234-AF7D-81DD77E49ABA}">
      <dgm:prSet/>
      <dgm:spPr/>
      <dgm:t>
        <a:bodyPr/>
        <a:lstStyle/>
        <a:p>
          <a:endParaRPr lang="en-US"/>
        </a:p>
      </dgm:t>
    </dgm:pt>
    <dgm:pt modelId="{D96AC0A9-CA89-46B8-B96D-17386864A834}" type="sibTrans" cxnId="{9B4210C0-5241-4234-AF7D-81DD77E49ABA}">
      <dgm:prSet/>
      <dgm:spPr/>
      <dgm:t>
        <a:bodyPr/>
        <a:lstStyle/>
        <a:p>
          <a:endParaRPr lang="en-US"/>
        </a:p>
      </dgm:t>
    </dgm:pt>
    <dgm:pt modelId="{F9D6E179-0FB0-459B-8741-3B486DB876B3}">
      <dgm:prSet/>
      <dgm:spPr/>
      <dgm:t>
        <a:bodyPr/>
        <a:lstStyle/>
        <a:p>
          <a:r>
            <a:rPr lang="en-GB"/>
            <a:t>Keeps an eye on trends</a:t>
          </a:r>
          <a:endParaRPr lang="en-US"/>
        </a:p>
      </dgm:t>
    </dgm:pt>
    <dgm:pt modelId="{6BB8B0F7-F813-4625-A23A-47EBB6A79866}" type="parTrans" cxnId="{4493A3F8-B1DB-47AA-B8EC-CCCF319F73F7}">
      <dgm:prSet/>
      <dgm:spPr/>
      <dgm:t>
        <a:bodyPr/>
        <a:lstStyle/>
        <a:p>
          <a:endParaRPr lang="en-US"/>
        </a:p>
      </dgm:t>
    </dgm:pt>
    <dgm:pt modelId="{F516E0C7-51F2-42B4-91D7-996F99069E1D}" type="sibTrans" cxnId="{4493A3F8-B1DB-47AA-B8EC-CCCF319F73F7}">
      <dgm:prSet/>
      <dgm:spPr/>
      <dgm:t>
        <a:bodyPr/>
        <a:lstStyle/>
        <a:p>
          <a:endParaRPr lang="en-US"/>
        </a:p>
      </dgm:t>
    </dgm:pt>
    <dgm:pt modelId="{C2B7C0C0-7696-4D46-8365-04B011DF978D}">
      <dgm:prSet/>
      <dgm:spPr/>
      <dgm:t>
        <a:bodyPr/>
        <a:lstStyle/>
        <a:p>
          <a:r>
            <a:rPr lang="en-GB"/>
            <a:t>Works towards rep rewards </a:t>
          </a:r>
          <a:endParaRPr lang="en-US"/>
        </a:p>
      </dgm:t>
    </dgm:pt>
    <dgm:pt modelId="{7770E75F-24A5-466A-A3CC-07E1765E394C}" type="parTrans" cxnId="{2891BE77-F411-44F1-839F-53657D15EFB6}">
      <dgm:prSet/>
      <dgm:spPr/>
      <dgm:t>
        <a:bodyPr/>
        <a:lstStyle/>
        <a:p>
          <a:endParaRPr lang="en-US"/>
        </a:p>
      </dgm:t>
    </dgm:pt>
    <dgm:pt modelId="{CAF332F9-1A80-401C-80F2-9BC672A5ED28}" type="sibTrans" cxnId="{2891BE77-F411-44F1-839F-53657D15EFB6}">
      <dgm:prSet/>
      <dgm:spPr/>
      <dgm:t>
        <a:bodyPr/>
        <a:lstStyle/>
        <a:p>
          <a:endParaRPr lang="en-US"/>
        </a:p>
      </dgm:t>
    </dgm:pt>
    <dgm:pt modelId="{0AA7F9DB-7632-4528-8841-DB8934670ADF}">
      <dgm:prSet/>
      <dgm:spPr/>
      <dgm:t>
        <a:bodyPr/>
        <a:lstStyle/>
        <a:p>
          <a:r>
            <a:rPr lang="en-GB"/>
            <a:t>Gives the VPE an opportunity to support students where needed</a:t>
          </a:r>
          <a:endParaRPr lang="en-US"/>
        </a:p>
      </dgm:t>
    </dgm:pt>
    <dgm:pt modelId="{FC3BAA5D-5590-45D8-80A1-745337189C62}" type="parTrans" cxnId="{9CB62B32-2564-4BEB-A4D4-51531A203F4D}">
      <dgm:prSet/>
      <dgm:spPr/>
      <dgm:t>
        <a:bodyPr/>
        <a:lstStyle/>
        <a:p>
          <a:endParaRPr lang="en-US"/>
        </a:p>
      </dgm:t>
    </dgm:pt>
    <dgm:pt modelId="{8D542EA5-B142-47E5-986D-A75C1BEA489C}" type="sibTrans" cxnId="{9CB62B32-2564-4BEB-A4D4-51531A203F4D}">
      <dgm:prSet/>
      <dgm:spPr/>
      <dgm:t>
        <a:bodyPr/>
        <a:lstStyle/>
        <a:p>
          <a:endParaRPr lang="en-US"/>
        </a:p>
      </dgm:t>
    </dgm:pt>
    <dgm:pt modelId="{AEFC4218-092A-4684-8AC4-6C37A9F9BFE0}" type="pres">
      <dgm:prSet presAssocID="{07A77A87-E6E2-4A2F-B747-930CA4F7D803}" presName="root" presStyleCnt="0">
        <dgm:presLayoutVars>
          <dgm:dir/>
          <dgm:resizeHandles val="exact"/>
        </dgm:presLayoutVars>
      </dgm:prSet>
      <dgm:spPr/>
    </dgm:pt>
    <dgm:pt modelId="{04B6A7D3-F8F7-4266-8934-9333BD65C57D}" type="pres">
      <dgm:prSet presAssocID="{56EFD6CD-D820-4E59-8135-129C38F45AF0}" presName="compNode" presStyleCnt="0"/>
      <dgm:spPr/>
    </dgm:pt>
    <dgm:pt modelId="{B54C4518-722A-4AF5-97E1-58348BCB0BAD}" type="pres">
      <dgm:prSet presAssocID="{56EFD6CD-D820-4E59-8135-129C38F45AF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533396E3-BA3C-405C-A717-E146AD635D1C}" type="pres">
      <dgm:prSet presAssocID="{56EFD6CD-D820-4E59-8135-129C38F45AF0}" presName="spaceRect" presStyleCnt="0"/>
      <dgm:spPr/>
    </dgm:pt>
    <dgm:pt modelId="{6EB6DB64-8E96-403F-BB33-7138D0DCF3CF}" type="pres">
      <dgm:prSet presAssocID="{56EFD6CD-D820-4E59-8135-129C38F45AF0}" presName="textRect" presStyleLbl="revTx" presStyleIdx="0" presStyleCnt="5">
        <dgm:presLayoutVars>
          <dgm:chMax val="1"/>
          <dgm:chPref val="1"/>
        </dgm:presLayoutVars>
      </dgm:prSet>
      <dgm:spPr/>
    </dgm:pt>
    <dgm:pt modelId="{171EC05F-E6F2-4E67-A5E5-7F9FE47DBAA6}" type="pres">
      <dgm:prSet presAssocID="{04097D00-2ED8-4667-A3FB-22F0D29F2220}" presName="sibTrans" presStyleCnt="0"/>
      <dgm:spPr/>
    </dgm:pt>
    <dgm:pt modelId="{85272023-C421-4554-8519-F45A471B6386}" type="pres">
      <dgm:prSet presAssocID="{8C2C4280-A646-4B4B-A024-8D0FA7EEB0F3}" presName="compNode" presStyleCnt="0"/>
      <dgm:spPr/>
    </dgm:pt>
    <dgm:pt modelId="{B1629198-FBD1-4670-AB5D-E72979B13414}" type="pres">
      <dgm:prSet presAssocID="{8C2C4280-A646-4B4B-A024-8D0FA7EEB0F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8E98D3FE-8778-4B1D-BBE5-02381135DDDF}" type="pres">
      <dgm:prSet presAssocID="{8C2C4280-A646-4B4B-A024-8D0FA7EEB0F3}" presName="spaceRect" presStyleCnt="0"/>
      <dgm:spPr/>
    </dgm:pt>
    <dgm:pt modelId="{F3F566A9-9A89-49BF-9A83-BC8C13B68253}" type="pres">
      <dgm:prSet presAssocID="{8C2C4280-A646-4B4B-A024-8D0FA7EEB0F3}" presName="textRect" presStyleLbl="revTx" presStyleIdx="1" presStyleCnt="5">
        <dgm:presLayoutVars>
          <dgm:chMax val="1"/>
          <dgm:chPref val="1"/>
        </dgm:presLayoutVars>
      </dgm:prSet>
      <dgm:spPr/>
    </dgm:pt>
    <dgm:pt modelId="{5A3DC2F6-06EC-4CC9-90BE-52E3FACA140A}" type="pres">
      <dgm:prSet presAssocID="{D96AC0A9-CA89-46B8-B96D-17386864A834}" presName="sibTrans" presStyleCnt="0"/>
      <dgm:spPr/>
    </dgm:pt>
    <dgm:pt modelId="{7F7E341E-1D58-4525-9E0C-DC80DF482EE6}" type="pres">
      <dgm:prSet presAssocID="{F9D6E179-0FB0-459B-8741-3B486DB876B3}" presName="compNode" presStyleCnt="0"/>
      <dgm:spPr/>
    </dgm:pt>
    <dgm:pt modelId="{22B02611-A322-4F41-9765-E85EE98B2155}" type="pres">
      <dgm:prSet presAssocID="{F9D6E179-0FB0-459B-8741-3B486DB876B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E8C88CA3-8879-4F11-8D63-0C6172DABE6F}" type="pres">
      <dgm:prSet presAssocID="{F9D6E179-0FB0-459B-8741-3B486DB876B3}" presName="spaceRect" presStyleCnt="0"/>
      <dgm:spPr/>
    </dgm:pt>
    <dgm:pt modelId="{4BE9A59F-BEB9-4737-ADE8-B8640F39F89D}" type="pres">
      <dgm:prSet presAssocID="{F9D6E179-0FB0-459B-8741-3B486DB876B3}" presName="textRect" presStyleLbl="revTx" presStyleIdx="2" presStyleCnt="5">
        <dgm:presLayoutVars>
          <dgm:chMax val="1"/>
          <dgm:chPref val="1"/>
        </dgm:presLayoutVars>
      </dgm:prSet>
      <dgm:spPr/>
    </dgm:pt>
    <dgm:pt modelId="{270F244A-F492-454E-8D04-85F161344330}" type="pres">
      <dgm:prSet presAssocID="{F516E0C7-51F2-42B4-91D7-996F99069E1D}" presName="sibTrans" presStyleCnt="0"/>
      <dgm:spPr/>
    </dgm:pt>
    <dgm:pt modelId="{B843E086-38C5-46CD-AADE-20F46A3C165A}" type="pres">
      <dgm:prSet presAssocID="{C2B7C0C0-7696-4D46-8365-04B011DF978D}" presName="compNode" presStyleCnt="0"/>
      <dgm:spPr/>
    </dgm:pt>
    <dgm:pt modelId="{E32EE76B-D1B8-4C45-8EFA-465391731F54}" type="pres">
      <dgm:prSet presAssocID="{C2B7C0C0-7696-4D46-8365-04B011DF978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03876709-2441-4995-9673-4643A57B628A}" type="pres">
      <dgm:prSet presAssocID="{C2B7C0C0-7696-4D46-8365-04B011DF978D}" presName="spaceRect" presStyleCnt="0"/>
      <dgm:spPr/>
    </dgm:pt>
    <dgm:pt modelId="{FCFD49B7-2F3B-4EED-946D-03FA470DD9EC}" type="pres">
      <dgm:prSet presAssocID="{C2B7C0C0-7696-4D46-8365-04B011DF978D}" presName="textRect" presStyleLbl="revTx" presStyleIdx="3" presStyleCnt="5">
        <dgm:presLayoutVars>
          <dgm:chMax val="1"/>
          <dgm:chPref val="1"/>
        </dgm:presLayoutVars>
      </dgm:prSet>
      <dgm:spPr/>
    </dgm:pt>
    <dgm:pt modelId="{700410C5-3C2A-4A88-AC31-0682C3F28BFA}" type="pres">
      <dgm:prSet presAssocID="{CAF332F9-1A80-401C-80F2-9BC672A5ED28}" presName="sibTrans" presStyleCnt="0"/>
      <dgm:spPr/>
    </dgm:pt>
    <dgm:pt modelId="{4C799C2B-5297-472A-A1C4-BAE0A98A423E}" type="pres">
      <dgm:prSet presAssocID="{0AA7F9DB-7632-4528-8841-DB8934670ADF}" presName="compNode" presStyleCnt="0"/>
      <dgm:spPr/>
    </dgm:pt>
    <dgm:pt modelId="{F8CA8BBD-34ED-49C0-9754-F17AE4EE27C0}" type="pres">
      <dgm:prSet presAssocID="{0AA7F9DB-7632-4528-8841-DB8934670AD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098E7EDF-DD9C-48A0-8AE4-2309050F4DBA}" type="pres">
      <dgm:prSet presAssocID="{0AA7F9DB-7632-4528-8841-DB8934670ADF}" presName="spaceRect" presStyleCnt="0"/>
      <dgm:spPr/>
    </dgm:pt>
    <dgm:pt modelId="{B45EB0EF-8DB1-4DFF-B4AB-9EC71C44C886}" type="pres">
      <dgm:prSet presAssocID="{0AA7F9DB-7632-4528-8841-DB8934670AD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371542C-ADC9-46C8-A9D7-DD88C75C7A35}" type="presOf" srcId="{56EFD6CD-D820-4E59-8135-129C38F45AF0}" destId="{6EB6DB64-8E96-403F-BB33-7138D0DCF3CF}" srcOrd="0" destOrd="0" presId="urn:microsoft.com/office/officeart/2018/2/layout/IconLabelList"/>
    <dgm:cxn modelId="{E2181C2D-BAA8-405F-877D-B86B8C7BC6BF}" srcId="{07A77A87-E6E2-4A2F-B747-930CA4F7D803}" destId="{56EFD6CD-D820-4E59-8135-129C38F45AF0}" srcOrd="0" destOrd="0" parTransId="{C416569F-780F-47BF-B3DA-5CD0DAA6CBCC}" sibTransId="{04097D00-2ED8-4667-A3FB-22F0D29F2220}"/>
    <dgm:cxn modelId="{9CB62B32-2564-4BEB-A4D4-51531A203F4D}" srcId="{07A77A87-E6E2-4A2F-B747-930CA4F7D803}" destId="{0AA7F9DB-7632-4528-8841-DB8934670ADF}" srcOrd="4" destOrd="0" parTransId="{FC3BAA5D-5590-45D8-80A1-745337189C62}" sibTransId="{8D542EA5-B142-47E5-986D-A75C1BEA489C}"/>
    <dgm:cxn modelId="{2B94603B-E758-46BF-A714-062DCD352500}" type="presOf" srcId="{07A77A87-E6E2-4A2F-B747-930CA4F7D803}" destId="{AEFC4218-092A-4684-8AC4-6C37A9F9BFE0}" srcOrd="0" destOrd="0" presId="urn:microsoft.com/office/officeart/2018/2/layout/IconLabelList"/>
    <dgm:cxn modelId="{2FA13442-E263-426F-BC6F-69D9471CFC8E}" type="presOf" srcId="{0AA7F9DB-7632-4528-8841-DB8934670ADF}" destId="{B45EB0EF-8DB1-4DFF-B4AB-9EC71C44C886}" srcOrd="0" destOrd="0" presId="urn:microsoft.com/office/officeart/2018/2/layout/IconLabelList"/>
    <dgm:cxn modelId="{35824854-7551-459B-88EB-B7DAA0D8E42B}" type="presOf" srcId="{8C2C4280-A646-4B4B-A024-8D0FA7EEB0F3}" destId="{F3F566A9-9A89-49BF-9A83-BC8C13B68253}" srcOrd="0" destOrd="0" presId="urn:microsoft.com/office/officeart/2018/2/layout/IconLabelList"/>
    <dgm:cxn modelId="{2891BE77-F411-44F1-839F-53657D15EFB6}" srcId="{07A77A87-E6E2-4A2F-B747-930CA4F7D803}" destId="{C2B7C0C0-7696-4D46-8365-04B011DF978D}" srcOrd="3" destOrd="0" parTransId="{7770E75F-24A5-466A-A3CC-07E1765E394C}" sibTransId="{CAF332F9-1A80-401C-80F2-9BC672A5ED28}"/>
    <dgm:cxn modelId="{9B4210C0-5241-4234-AF7D-81DD77E49ABA}" srcId="{07A77A87-E6E2-4A2F-B747-930CA4F7D803}" destId="{8C2C4280-A646-4B4B-A024-8D0FA7EEB0F3}" srcOrd="1" destOrd="0" parTransId="{A6F035C5-48A5-4FF4-B0BA-F2643D2F6833}" sibTransId="{D96AC0A9-CA89-46B8-B96D-17386864A834}"/>
    <dgm:cxn modelId="{4EB426C3-7D27-4C5F-8450-1243924A8306}" type="presOf" srcId="{F9D6E179-0FB0-459B-8741-3B486DB876B3}" destId="{4BE9A59F-BEB9-4737-ADE8-B8640F39F89D}" srcOrd="0" destOrd="0" presId="urn:microsoft.com/office/officeart/2018/2/layout/IconLabelList"/>
    <dgm:cxn modelId="{9941F4D6-4100-45A3-AA29-7FEB76DA843A}" type="presOf" srcId="{C2B7C0C0-7696-4D46-8365-04B011DF978D}" destId="{FCFD49B7-2F3B-4EED-946D-03FA470DD9EC}" srcOrd="0" destOrd="0" presId="urn:microsoft.com/office/officeart/2018/2/layout/IconLabelList"/>
    <dgm:cxn modelId="{4493A3F8-B1DB-47AA-B8EC-CCCF319F73F7}" srcId="{07A77A87-E6E2-4A2F-B747-930CA4F7D803}" destId="{F9D6E179-0FB0-459B-8741-3B486DB876B3}" srcOrd="2" destOrd="0" parTransId="{6BB8B0F7-F813-4625-A23A-47EBB6A79866}" sibTransId="{F516E0C7-51F2-42B4-91D7-996F99069E1D}"/>
    <dgm:cxn modelId="{3006417B-AE5A-4EC6-B670-E790490B57BC}" type="presParOf" srcId="{AEFC4218-092A-4684-8AC4-6C37A9F9BFE0}" destId="{04B6A7D3-F8F7-4266-8934-9333BD65C57D}" srcOrd="0" destOrd="0" presId="urn:microsoft.com/office/officeart/2018/2/layout/IconLabelList"/>
    <dgm:cxn modelId="{2D0DCFC5-CBB1-4515-A51D-B1F0F6DBEE5E}" type="presParOf" srcId="{04B6A7D3-F8F7-4266-8934-9333BD65C57D}" destId="{B54C4518-722A-4AF5-97E1-58348BCB0BAD}" srcOrd="0" destOrd="0" presId="urn:microsoft.com/office/officeart/2018/2/layout/IconLabelList"/>
    <dgm:cxn modelId="{45E9B537-2FA1-4446-84F0-5EAF014A3FA1}" type="presParOf" srcId="{04B6A7D3-F8F7-4266-8934-9333BD65C57D}" destId="{533396E3-BA3C-405C-A717-E146AD635D1C}" srcOrd="1" destOrd="0" presId="urn:microsoft.com/office/officeart/2018/2/layout/IconLabelList"/>
    <dgm:cxn modelId="{677E0FC8-15B5-46CC-AF32-10F5F303B332}" type="presParOf" srcId="{04B6A7D3-F8F7-4266-8934-9333BD65C57D}" destId="{6EB6DB64-8E96-403F-BB33-7138D0DCF3CF}" srcOrd="2" destOrd="0" presId="urn:microsoft.com/office/officeart/2018/2/layout/IconLabelList"/>
    <dgm:cxn modelId="{F7196839-E965-41AD-81A2-62DB15D4334A}" type="presParOf" srcId="{AEFC4218-092A-4684-8AC4-6C37A9F9BFE0}" destId="{171EC05F-E6F2-4E67-A5E5-7F9FE47DBAA6}" srcOrd="1" destOrd="0" presId="urn:microsoft.com/office/officeart/2018/2/layout/IconLabelList"/>
    <dgm:cxn modelId="{10844A29-AC88-4562-81B1-AABB4CA06F26}" type="presParOf" srcId="{AEFC4218-092A-4684-8AC4-6C37A9F9BFE0}" destId="{85272023-C421-4554-8519-F45A471B6386}" srcOrd="2" destOrd="0" presId="urn:microsoft.com/office/officeart/2018/2/layout/IconLabelList"/>
    <dgm:cxn modelId="{51299458-13ED-4DAF-ACF6-1E40CE34688F}" type="presParOf" srcId="{85272023-C421-4554-8519-F45A471B6386}" destId="{B1629198-FBD1-4670-AB5D-E72979B13414}" srcOrd="0" destOrd="0" presId="urn:microsoft.com/office/officeart/2018/2/layout/IconLabelList"/>
    <dgm:cxn modelId="{2D1166C0-A6F6-467B-92A4-74E4AF855571}" type="presParOf" srcId="{85272023-C421-4554-8519-F45A471B6386}" destId="{8E98D3FE-8778-4B1D-BBE5-02381135DDDF}" srcOrd="1" destOrd="0" presId="urn:microsoft.com/office/officeart/2018/2/layout/IconLabelList"/>
    <dgm:cxn modelId="{0A835020-45DA-4F59-BD8C-935C8E9AC9E1}" type="presParOf" srcId="{85272023-C421-4554-8519-F45A471B6386}" destId="{F3F566A9-9A89-49BF-9A83-BC8C13B68253}" srcOrd="2" destOrd="0" presId="urn:microsoft.com/office/officeart/2018/2/layout/IconLabelList"/>
    <dgm:cxn modelId="{7D059CCF-14E2-4D13-8BCF-534A9CE66A9D}" type="presParOf" srcId="{AEFC4218-092A-4684-8AC4-6C37A9F9BFE0}" destId="{5A3DC2F6-06EC-4CC9-90BE-52E3FACA140A}" srcOrd="3" destOrd="0" presId="urn:microsoft.com/office/officeart/2018/2/layout/IconLabelList"/>
    <dgm:cxn modelId="{6AF3ABFE-1288-4EC2-9652-7007A715C808}" type="presParOf" srcId="{AEFC4218-092A-4684-8AC4-6C37A9F9BFE0}" destId="{7F7E341E-1D58-4525-9E0C-DC80DF482EE6}" srcOrd="4" destOrd="0" presId="urn:microsoft.com/office/officeart/2018/2/layout/IconLabelList"/>
    <dgm:cxn modelId="{7F492069-2861-4468-A8A3-089A62856CB4}" type="presParOf" srcId="{7F7E341E-1D58-4525-9E0C-DC80DF482EE6}" destId="{22B02611-A322-4F41-9765-E85EE98B2155}" srcOrd="0" destOrd="0" presId="urn:microsoft.com/office/officeart/2018/2/layout/IconLabelList"/>
    <dgm:cxn modelId="{6A1A3FD4-8531-4578-9EB4-2B7F4E3CA87D}" type="presParOf" srcId="{7F7E341E-1D58-4525-9E0C-DC80DF482EE6}" destId="{E8C88CA3-8879-4F11-8D63-0C6172DABE6F}" srcOrd="1" destOrd="0" presId="urn:microsoft.com/office/officeart/2018/2/layout/IconLabelList"/>
    <dgm:cxn modelId="{4DBA125A-027D-4F6B-A3A2-CBA48D704D44}" type="presParOf" srcId="{7F7E341E-1D58-4525-9E0C-DC80DF482EE6}" destId="{4BE9A59F-BEB9-4737-ADE8-B8640F39F89D}" srcOrd="2" destOrd="0" presId="urn:microsoft.com/office/officeart/2018/2/layout/IconLabelList"/>
    <dgm:cxn modelId="{E667B7F3-46F6-45CA-B4E6-37ACC3973E8F}" type="presParOf" srcId="{AEFC4218-092A-4684-8AC4-6C37A9F9BFE0}" destId="{270F244A-F492-454E-8D04-85F161344330}" srcOrd="5" destOrd="0" presId="urn:microsoft.com/office/officeart/2018/2/layout/IconLabelList"/>
    <dgm:cxn modelId="{0CD8E19F-D43E-4D7C-8153-2E2FB33A7780}" type="presParOf" srcId="{AEFC4218-092A-4684-8AC4-6C37A9F9BFE0}" destId="{B843E086-38C5-46CD-AADE-20F46A3C165A}" srcOrd="6" destOrd="0" presId="urn:microsoft.com/office/officeart/2018/2/layout/IconLabelList"/>
    <dgm:cxn modelId="{28EB52C7-7336-45E5-9F67-9BC194F69041}" type="presParOf" srcId="{B843E086-38C5-46CD-AADE-20F46A3C165A}" destId="{E32EE76B-D1B8-4C45-8EFA-465391731F54}" srcOrd="0" destOrd="0" presId="urn:microsoft.com/office/officeart/2018/2/layout/IconLabelList"/>
    <dgm:cxn modelId="{0134D7D4-323A-4DD9-B7F6-41F0ACD45BDC}" type="presParOf" srcId="{B843E086-38C5-46CD-AADE-20F46A3C165A}" destId="{03876709-2441-4995-9673-4643A57B628A}" srcOrd="1" destOrd="0" presId="urn:microsoft.com/office/officeart/2018/2/layout/IconLabelList"/>
    <dgm:cxn modelId="{B0D8FF78-3E25-45CB-BBF8-7B8AF823F671}" type="presParOf" srcId="{B843E086-38C5-46CD-AADE-20F46A3C165A}" destId="{FCFD49B7-2F3B-4EED-946D-03FA470DD9EC}" srcOrd="2" destOrd="0" presId="urn:microsoft.com/office/officeart/2018/2/layout/IconLabelList"/>
    <dgm:cxn modelId="{E6187E6A-ABE6-44E2-BCBA-DAB11CA3D714}" type="presParOf" srcId="{AEFC4218-092A-4684-8AC4-6C37A9F9BFE0}" destId="{700410C5-3C2A-4A88-AC31-0682C3F28BFA}" srcOrd="7" destOrd="0" presId="urn:microsoft.com/office/officeart/2018/2/layout/IconLabelList"/>
    <dgm:cxn modelId="{29B61F13-DCD1-49AE-9A30-CEC68C4C27A6}" type="presParOf" srcId="{AEFC4218-092A-4684-8AC4-6C37A9F9BFE0}" destId="{4C799C2B-5297-472A-A1C4-BAE0A98A423E}" srcOrd="8" destOrd="0" presId="urn:microsoft.com/office/officeart/2018/2/layout/IconLabelList"/>
    <dgm:cxn modelId="{4846D435-CBA9-4077-92CF-87C37E5AA2B3}" type="presParOf" srcId="{4C799C2B-5297-472A-A1C4-BAE0A98A423E}" destId="{F8CA8BBD-34ED-49C0-9754-F17AE4EE27C0}" srcOrd="0" destOrd="0" presId="urn:microsoft.com/office/officeart/2018/2/layout/IconLabelList"/>
    <dgm:cxn modelId="{05B43A3D-E139-4A45-A9F5-B58E20404D86}" type="presParOf" srcId="{4C799C2B-5297-472A-A1C4-BAE0A98A423E}" destId="{098E7EDF-DD9C-48A0-8AE4-2309050F4DBA}" srcOrd="1" destOrd="0" presId="urn:microsoft.com/office/officeart/2018/2/layout/IconLabelList"/>
    <dgm:cxn modelId="{55A36480-91C3-44D2-9A16-FB2F87E20B80}" type="presParOf" srcId="{4C799C2B-5297-472A-A1C4-BAE0A98A423E}" destId="{B45EB0EF-8DB1-4DFF-B4AB-9EC71C44C88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184170-209C-44F8-A7FD-1B37FFF6385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ADC06BB3-6F70-4D46-BBD4-05C4BACC51E4}">
      <dgm:prSet/>
      <dgm:spPr/>
      <dgm:t>
        <a:bodyPr/>
        <a:lstStyle/>
        <a:p>
          <a:pPr>
            <a:defRPr cap="all"/>
          </a:pPr>
          <a:r>
            <a:rPr lang="en-GB"/>
            <a:t>Each year we hold a rep celebration</a:t>
          </a:r>
          <a:endParaRPr lang="en-US"/>
        </a:p>
      </dgm:t>
    </dgm:pt>
    <dgm:pt modelId="{358CC97E-9E89-4379-8BEE-7F17F9D93290}" type="parTrans" cxnId="{4910751B-6E47-43C0-8E15-2D211C839A41}">
      <dgm:prSet/>
      <dgm:spPr/>
      <dgm:t>
        <a:bodyPr/>
        <a:lstStyle/>
        <a:p>
          <a:endParaRPr lang="en-US"/>
        </a:p>
      </dgm:t>
    </dgm:pt>
    <dgm:pt modelId="{16459FB9-243B-4C08-9426-39BA290AE02E}" type="sibTrans" cxnId="{4910751B-6E47-43C0-8E15-2D211C839A41}">
      <dgm:prSet/>
      <dgm:spPr/>
      <dgm:t>
        <a:bodyPr/>
        <a:lstStyle/>
        <a:p>
          <a:endParaRPr lang="en-US"/>
        </a:p>
      </dgm:t>
    </dgm:pt>
    <dgm:pt modelId="{872C7B61-ED8A-414B-ACB3-D3D6C2040217}">
      <dgm:prSet/>
      <dgm:spPr/>
      <dgm:t>
        <a:bodyPr/>
        <a:lstStyle/>
        <a:p>
          <a:pPr>
            <a:defRPr cap="all"/>
          </a:pPr>
          <a:r>
            <a:rPr lang="en-GB"/>
            <a:t>Rep of the Month</a:t>
          </a:r>
          <a:endParaRPr lang="en-US"/>
        </a:p>
      </dgm:t>
    </dgm:pt>
    <dgm:pt modelId="{1A4EE050-8E94-4012-A597-EE2B94AFF47D}" type="parTrans" cxnId="{2060957B-FB77-4E73-BD2E-08932B9DAFAE}">
      <dgm:prSet/>
      <dgm:spPr/>
      <dgm:t>
        <a:bodyPr/>
        <a:lstStyle/>
        <a:p>
          <a:endParaRPr lang="en-US"/>
        </a:p>
      </dgm:t>
    </dgm:pt>
    <dgm:pt modelId="{14DB3F37-1BE5-4EDA-8D41-4B6C4654BD0F}" type="sibTrans" cxnId="{2060957B-FB77-4E73-BD2E-08932B9DAFAE}">
      <dgm:prSet/>
      <dgm:spPr/>
      <dgm:t>
        <a:bodyPr/>
        <a:lstStyle/>
        <a:p>
          <a:endParaRPr lang="en-US"/>
        </a:p>
      </dgm:t>
    </dgm:pt>
    <dgm:pt modelId="{16BEA05D-D2D6-43C0-BE37-EFB9573B815C}">
      <dgm:prSet/>
      <dgm:spPr/>
      <dgm:t>
        <a:bodyPr/>
        <a:lstStyle/>
        <a:p>
          <a:pPr>
            <a:defRPr cap="all"/>
          </a:pPr>
          <a:r>
            <a:rPr lang="en-GB"/>
            <a:t>Rep of the year</a:t>
          </a:r>
          <a:endParaRPr lang="en-US"/>
        </a:p>
      </dgm:t>
    </dgm:pt>
    <dgm:pt modelId="{5B8F0A53-0F6D-4C9E-8CF4-551B4532F5EE}" type="parTrans" cxnId="{A06257DC-B5C7-45CC-8262-EDACAFAE10D6}">
      <dgm:prSet/>
      <dgm:spPr/>
      <dgm:t>
        <a:bodyPr/>
        <a:lstStyle/>
        <a:p>
          <a:endParaRPr lang="en-US"/>
        </a:p>
      </dgm:t>
    </dgm:pt>
    <dgm:pt modelId="{6C657E63-53FF-4A3F-A490-04C865D6D9DA}" type="sibTrans" cxnId="{A06257DC-B5C7-45CC-8262-EDACAFAE10D6}">
      <dgm:prSet/>
      <dgm:spPr/>
      <dgm:t>
        <a:bodyPr/>
        <a:lstStyle/>
        <a:p>
          <a:endParaRPr lang="en-US"/>
        </a:p>
      </dgm:t>
    </dgm:pt>
    <dgm:pt modelId="{DC26BD60-C670-4B7D-ACB5-17A0106089DE}" type="pres">
      <dgm:prSet presAssocID="{03184170-209C-44F8-A7FD-1B37FFF6385C}" presName="root" presStyleCnt="0">
        <dgm:presLayoutVars>
          <dgm:dir/>
          <dgm:resizeHandles val="exact"/>
        </dgm:presLayoutVars>
      </dgm:prSet>
      <dgm:spPr/>
    </dgm:pt>
    <dgm:pt modelId="{BC9B378B-0255-42C9-ACC7-D1773E5DF442}" type="pres">
      <dgm:prSet presAssocID="{ADC06BB3-6F70-4D46-BBD4-05C4BACC51E4}" presName="compNode" presStyleCnt="0"/>
      <dgm:spPr/>
    </dgm:pt>
    <dgm:pt modelId="{9D19B2B5-39FA-4D56-8292-556E6DC316BF}" type="pres">
      <dgm:prSet presAssocID="{ADC06BB3-6F70-4D46-BBD4-05C4BACC51E4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8B1AEF1-8513-4ACF-A552-5AC4C705A5B9}" type="pres">
      <dgm:prSet presAssocID="{ADC06BB3-6F70-4D46-BBD4-05C4BACC51E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loons"/>
        </a:ext>
      </dgm:extLst>
    </dgm:pt>
    <dgm:pt modelId="{14474906-9CBF-44C3-859D-5510E1AD1F8D}" type="pres">
      <dgm:prSet presAssocID="{ADC06BB3-6F70-4D46-BBD4-05C4BACC51E4}" presName="spaceRect" presStyleCnt="0"/>
      <dgm:spPr/>
    </dgm:pt>
    <dgm:pt modelId="{FEF3592F-5B95-4AFA-B670-2BD4E21F3CBF}" type="pres">
      <dgm:prSet presAssocID="{ADC06BB3-6F70-4D46-BBD4-05C4BACC51E4}" presName="textRect" presStyleLbl="revTx" presStyleIdx="0" presStyleCnt="3">
        <dgm:presLayoutVars>
          <dgm:chMax val="1"/>
          <dgm:chPref val="1"/>
        </dgm:presLayoutVars>
      </dgm:prSet>
      <dgm:spPr/>
    </dgm:pt>
    <dgm:pt modelId="{245E145D-633C-4F82-8DC7-B3D6BDA2EE3D}" type="pres">
      <dgm:prSet presAssocID="{16459FB9-243B-4C08-9426-39BA290AE02E}" presName="sibTrans" presStyleCnt="0"/>
      <dgm:spPr/>
    </dgm:pt>
    <dgm:pt modelId="{C60D0909-7B94-4C84-AE21-F9495F719934}" type="pres">
      <dgm:prSet presAssocID="{872C7B61-ED8A-414B-ACB3-D3D6C2040217}" presName="compNode" presStyleCnt="0"/>
      <dgm:spPr/>
    </dgm:pt>
    <dgm:pt modelId="{D39C861D-FC62-4C20-B04B-C832D964889D}" type="pres">
      <dgm:prSet presAssocID="{872C7B61-ED8A-414B-ACB3-D3D6C2040217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A7BC516-E443-49F5-B088-99D893CA33A4}" type="pres">
      <dgm:prSet presAssocID="{872C7B61-ED8A-414B-ACB3-D3D6C204021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ip Calendar"/>
        </a:ext>
      </dgm:extLst>
    </dgm:pt>
    <dgm:pt modelId="{F4DD9B7B-C8E3-4634-B9CF-8CD06AB48653}" type="pres">
      <dgm:prSet presAssocID="{872C7B61-ED8A-414B-ACB3-D3D6C2040217}" presName="spaceRect" presStyleCnt="0"/>
      <dgm:spPr/>
    </dgm:pt>
    <dgm:pt modelId="{5EFF6BAE-862B-46E7-A518-34618B8E91BF}" type="pres">
      <dgm:prSet presAssocID="{872C7B61-ED8A-414B-ACB3-D3D6C2040217}" presName="textRect" presStyleLbl="revTx" presStyleIdx="1" presStyleCnt="3">
        <dgm:presLayoutVars>
          <dgm:chMax val="1"/>
          <dgm:chPref val="1"/>
        </dgm:presLayoutVars>
      </dgm:prSet>
      <dgm:spPr/>
    </dgm:pt>
    <dgm:pt modelId="{8ED0FC07-5B34-48AF-87BE-48F1A84C3A70}" type="pres">
      <dgm:prSet presAssocID="{14DB3F37-1BE5-4EDA-8D41-4B6C4654BD0F}" presName="sibTrans" presStyleCnt="0"/>
      <dgm:spPr/>
    </dgm:pt>
    <dgm:pt modelId="{A6F3BBB9-3D4E-4228-AA8B-17F899DFCD43}" type="pres">
      <dgm:prSet presAssocID="{16BEA05D-D2D6-43C0-BE37-EFB9573B815C}" presName="compNode" presStyleCnt="0"/>
      <dgm:spPr/>
    </dgm:pt>
    <dgm:pt modelId="{A03DE46A-DD58-4ACD-9C16-F5467A0BA470}" type="pres">
      <dgm:prSet presAssocID="{16BEA05D-D2D6-43C0-BE37-EFB9573B815C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CFC594A-899C-4552-8DAD-B1EBADFE3209}" type="pres">
      <dgm:prSet presAssocID="{16BEA05D-D2D6-43C0-BE37-EFB9573B815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reath"/>
        </a:ext>
      </dgm:extLst>
    </dgm:pt>
    <dgm:pt modelId="{FF1A7AFE-72E7-4525-8D4A-49B924345162}" type="pres">
      <dgm:prSet presAssocID="{16BEA05D-D2D6-43C0-BE37-EFB9573B815C}" presName="spaceRect" presStyleCnt="0"/>
      <dgm:spPr/>
    </dgm:pt>
    <dgm:pt modelId="{8B547897-2F31-4736-B446-87613FC06A31}" type="pres">
      <dgm:prSet presAssocID="{16BEA05D-D2D6-43C0-BE37-EFB9573B815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910751B-6E47-43C0-8E15-2D211C839A41}" srcId="{03184170-209C-44F8-A7FD-1B37FFF6385C}" destId="{ADC06BB3-6F70-4D46-BBD4-05C4BACC51E4}" srcOrd="0" destOrd="0" parTransId="{358CC97E-9E89-4379-8BEE-7F17F9D93290}" sibTransId="{16459FB9-243B-4C08-9426-39BA290AE02E}"/>
    <dgm:cxn modelId="{6958C252-A013-45F7-98FF-337144D8DA91}" type="presOf" srcId="{03184170-209C-44F8-A7FD-1B37FFF6385C}" destId="{DC26BD60-C670-4B7D-ACB5-17A0106089DE}" srcOrd="0" destOrd="0" presId="urn:microsoft.com/office/officeart/2018/5/layout/IconLeafLabelList"/>
    <dgm:cxn modelId="{2060957B-FB77-4E73-BD2E-08932B9DAFAE}" srcId="{03184170-209C-44F8-A7FD-1B37FFF6385C}" destId="{872C7B61-ED8A-414B-ACB3-D3D6C2040217}" srcOrd="1" destOrd="0" parTransId="{1A4EE050-8E94-4012-A597-EE2B94AFF47D}" sibTransId="{14DB3F37-1BE5-4EDA-8D41-4B6C4654BD0F}"/>
    <dgm:cxn modelId="{D3A2E59B-91D9-434A-BCA6-DE33324330A4}" type="presOf" srcId="{16BEA05D-D2D6-43C0-BE37-EFB9573B815C}" destId="{8B547897-2F31-4736-B446-87613FC06A31}" srcOrd="0" destOrd="0" presId="urn:microsoft.com/office/officeart/2018/5/layout/IconLeafLabelList"/>
    <dgm:cxn modelId="{B4BABAAA-6C86-466F-94D8-A415A0E4D097}" type="presOf" srcId="{872C7B61-ED8A-414B-ACB3-D3D6C2040217}" destId="{5EFF6BAE-862B-46E7-A518-34618B8E91BF}" srcOrd="0" destOrd="0" presId="urn:microsoft.com/office/officeart/2018/5/layout/IconLeafLabelList"/>
    <dgm:cxn modelId="{3BB78FB2-1441-4E55-9F3C-83FB9276FF01}" type="presOf" srcId="{ADC06BB3-6F70-4D46-BBD4-05C4BACC51E4}" destId="{FEF3592F-5B95-4AFA-B670-2BD4E21F3CBF}" srcOrd="0" destOrd="0" presId="urn:microsoft.com/office/officeart/2018/5/layout/IconLeafLabelList"/>
    <dgm:cxn modelId="{A06257DC-B5C7-45CC-8262-EDACAFAE10D6}" srcId="{03184170-209C-44F8-A7FD-1B37FFF6385C}" destId="{16BEA05D-D2D6-43C0-BE37-EFB9573B815C}" srcOrd="2" destOrd="0" parTransId="{5B8F0A53-0F6D-4C9E-8CF4-551B4532F5EE}" sibTransId="{6C657E63-53FF-4A3F-A490-04C865D6D9DA}"/>
    <dgm:cxn modelId="{38B9D893-4378-469A-A8D3-967F408CBAEF}" type="presParOf" srcId="{DC26BD60-C670-4B7D-ACB5-17A0106089DE}" destId="{BC9B378B-0255-42C9-ACC7-D1773E5DF442}" srcOrd="0" destOrd="0" presId="urn:microsoft.com/office/officeart/2018/5/layout/IconLeafLabelList"/>
    <dgm:cxn modelId="{FD83866E-AD50-4D13-AC26-D20BDFB36E59}" type="presParOf" srcId="{BC9B378B-0255-42C9-ACC7-D1773E5DF442}" destId="{9D19B2B5-39FA-4D56-8292-556E6DC316BF}" srcOrd="0" destOrd="0" presId="urn:microsoft.com/office/officeart/2018/5/layout/IconLeafLabelList"/>
    <dgm:cxn modelId="{136FBC59-78DC-49B9-B71E-94287BFEC71E}" type="presParOf" srcId="{BC9B378B-0255-42C9-ACC7-D1773E5DF442}" destId="{38B1AEF1-8513-4ACF-A552-5AC4C705A5B9}" srcOrd="1" destOrd="0" presId="urn:microsoft.com/office/officeart/2018/5/layout/IconLeafLabelList"/>
    <dgm:cxn modelId="{4ADE36EA-4DBF-4D9F-B3C2-A64F540F37BF}" type="presParOf" srcId="{BC9B378B-0255-42C9-ACC7-D1773E5DF442}" destId="{14474906-9CBF-44C3-859D-5510E1AD1F8D}" srcOrd="2" destOrd="0" presId="urn:microsoft.com/office/officeart/2018/5/layout/IconLeafLabelList"/>
    <dgm:cxn modelId="{8B3F0F9F-6783-4D10-B335-22679E6D24DF}" type="presParOf" srcId="{BC9B378B-0255-42C9-ACC7-D1773E5DF442}" destId="{FEF3592F-5B95-4AFA-B670-2BD4E21F3CBF}" srcOrd="3" destOrd="0" presId="urn:microsoft.com/office/officeart/2018/5/layout/IconLeafLabelList"/>
    <dgm:cxn modelId="{C339D754-8EE0-49B2-8506-F48EDE285E59}" type="presParOf" srcId="{DC26BD60-C670-4B7D-ACB5-17A0106089DE}" destId="{245E145D-633C-4F82-8DC7-B3D6BDA2EE3D}" srcOrd="1" destOrd="0" presId="urn:microsoft.com/office/officeart/2018/5/layout/IconLeafLabelList"/>
    <dgm:cxn modelId="{4B19BA92-A0B6-47F3-9FC3-2C9553F5E442}" type="presParOf" srcId="{DC26BD60-C670-4B7D-ACB5-17A0106089DE}" destId="{C60D0909-7B94-4C84-AE21-F9495F719934}" srcOrd="2" destOrd="0" presId="urn:microsoft.com/office/officeart/2018/5/layout/IconLeafLabelList"/>
    <dgm:cxn modelId="{C5CD4926-BE98-4302-8D18-73AAD377E9E5}" type="presParOf" srcId="{C60D0909-7B94-4C84-AE21-F9495F719934}" destId="{D39C861D-FC62-4C20-B04B-C832D964889D}" srcOrd="0" destOrd="0" presId="urn:microsoft.com/office/officeart/2018/5/layout/IconLeafLabelList"/>
    <dgm:cxn modelId="{74E18C0C-93A6-4F01-8759-07D157D8ACF7}" type="presParOf" srcId="{C60D0909-7B94-4C84-AE21-F9495F719934}" destId="{CA7BC516-E443-49F5-B088-99D893CA33A4}" srcOrd="1" destOrd="0" presId="urn:microsoft.com/office/officeart/2018/5/layout/IconLeafLabelList"/>
    <dgm:cxn modelId="{40187E4B-FBA0-45F1-8D31-4A3C07A52A25}" type="presParOf" srcId="{C60D0909-7B94-4C84-AE21-F9495F719934}" destId="{F4DD9B7B-C8E3-4634-B9CF-8CD06AB48653}" srcOrd="2" destOrd="0" presId="urn:microsoft.com/office/officeart/2018/5/layout/IconLeafLabelList"/>
    <dgm:cxn modelId="{C696C3C5-2DA2-4976-A860-11568027BED8}" type="presParOf" srcId="{C60D0909-7B94-4C84-AE21-F9495F719934}" destId="{5EFF6BAE-862B-46E7-A518-34618B8E91BF}" srcOrd="3" destOrd="0" presId="urn:microsoft.com/office/officeart/2018/5/layout/IconLeafLabelList"/>
    <dgm:cxn modelId="{ABB9E80C-2A22-4524-875B-A58E3B920D13}" type="presParOf" srcId="{DC26BD60-C670-4B7D-ACB5-17A0106089DE}" destId="{8ED0FC07-5B34-48AF-87BE-48F1A84C3A70}" srcOrd="3" destOrd="0" presId="urn:microsoft.com/office/officeart/2018/5/layout/IconLeafLabelList"/>
    <dgm:cxn modelId="{009DFAD2-5A20-4B97-8826-93E6C48F03B1}" type="presParOf" srcId="{DC26BD60-C670-4B7D-ACB5-17A0106089DE}" destId="{A6F3BBB9-3D4E-4228-AA8B-17F899DFCD43}" srcOrd="4" destOrd="0" presId="urn:microsoft.com/office/officeart/2018/5/layout/IconLeafLabelList"/>
    <dgm:cxn modelId="{67E6DB98-C72F-4E8C-AAFD-113F475789E2}" type="presParOf" srcId="{A6F3BBB9-3D4E-4228-AA8B-17F899DFCD43}" destId="{A03DE46A-DD58-4ACD-9C16-F5467A0BA470}" srcOrd="0" destOrd="0" presId="urn:microsoft.com/office/officeart/2018/5/layout/IconLeafLabelList"/>
    <dgm:cxn modelId="{A58A78F0-39D9-48AB-A7C4-B2CA10EB7D24}" type="presParOf" srcId="{A6F3BBB9-3D4E-4228-AA8B-17F899DFCD43}" destId="{2CFC594A-899C-4552-8DAD-B1EBADFE3209}" srcOrd="1" destOrd="0" presId="urn:microsoft.com/office/officeart/2018/5/layout/IconLeafLabelList"/>
    <dgm:cxn modelId="{19B2E6D9-DD15-412A-A5D2-CA12D1CD522B}" type="presParOf" srcId="{A6F3BBB9-3D4E-4228-AA8B-17F899DFCD43}" destId="{FF1A7AFE-72E7-4525-8D4A-49B924345162}" srcOrd="2" destOrd="0" presId="urn:microsoft.com/office/officeart/2018/5/layout/IconLeafLabelList"/>
    <dgm:cxn modelId="{E2B4E6B6-F7EA-4C5B-A8C8-B6DB83330F3E}" type="presParOf" srcId="{A6F3BBB9-3D4E-4228-AA8B-17F899DFCD43}" destId="{8B547897-2F31-4736-B446-87613FC06A3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28ACDC-5EA6-4E26-AF46-1ED68F3A8A0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904394F8-138A-4690-8D1D-F68105C64C5C}">
      <dgm:prSet/>
      <dgm:spPr/>
      <dgm:t>
        <a:bodyPr/>
        <a:lstStyle/>
        <a:p>
          <a:pPr>
            <a:defRPr cap="all"/>
          </a:pPr>
          <a:r>
            <a:rPr lang="en-GB"/>
            <a:t>Rep Conference – Jan 26</a:t>
          </a:r>
          <a:r>
            <a:rPr lang="en-GB" baseline="30000"/>
            <a:t>th</a:t>
          </a:r>
          <a:endParaRPr lang="en-US"/>
        </a:p>
      </dgm:t>
    </dgm:pt>
    <dgm:pt modelId="{971A95B1-CCD6-4EB5-8D29-27DABE20CB87}" type="parTrans" cxnId="{44620663-2D8D-42AD-8156-74CFDCAD5644}">
      <dgm:prSet/>
      <dgm:spPr/>
      <dgm:t>
        <a:bodyPr/>
        <a:lstStyle/>
        <a:p>
          <a:endParaRPr lang="en-US"/>
        </a:p>
      </dgm:t>
    </dgm:pt>
    <dgm:pt modelId="{2D307EDC-E229-4838-AE9B-674EE886B9E2}" type="sibTrans" cxnId="{44620663-2D8D-42AD-8156-74CFDCAD5644}">
      <dgm:prSet/>
      <dgm:spPr/>
      <dgm:t>
        <a:bodyPr/>
        <a:lstStyle/>
        <a:p>
          <a:endParaRPr lang="en-US"/>
        </a:p>
      </dgm:t>
    </dgm:pt>
    <dgm:pt modelId="{8918DD87-28CE-4910-B710-0232C42452D6}">
      <dgm:prSet/>
      <dgm:spPr/>
      <dgm:t>
        <a:bodyPr/>
        <a:lstStyle/>
        <a:p>
          <a:pPr>
            <a:defRPr cap="all"/>
          </a:pPr>
          <a:r>
            <a:rPr lang="en-GB"/>
            <a:t>Elections – 26</a:t>
          </a:r>
          <a:r>
            <a:rPr lang="en-GB" baseline="30000"/>
            <a:t>th</a:t>
          </a:r>
          <a:r>
            <a:rPr lang="en-GB"/>
            <a:t> Jan – 1</a:t>
          </a:r>
          <a:r>
            <a:rPr lang="en-GB" baseline="30000"/>
            <a:t>st</a:t>
          </a:r>
          <a:r>
            <a:rPr lang="en-GB"/>
            <a:t> Feb </a:t>
          </a:r>
          <a:endParaRPr lang="en-US" dirty="0"/>
        </a:p>
      </dgm:t>
    </dgm:pt>
    <dgm:pt modelId="{AEBE093B-02A0-4391-9526-DE2A157BA722}" type="parTrans" cxnId="{91D8E427-0F83-4425-B494-1D42E5E4208F}">
      <dgm:prSet/>
      <dgm:spPr/>
      <dgm:t>
        <a:bodyPr/>
        <a:lstStyle/>
        <a:p>
          <a:endParaRPr lang="en-US"/>
        </a:p>
      </dgm:t>
    </dgm:pt>
    <dgm:pt modelId="{7F21F72F-2AAC-40EA-B5ED-9EEA8448FF42}" type="sibTrans" cxnId="{91D8E427-0F83-4425-B494-1D42E5E4208F}">
      <dgm:prSet/>
      <dgm:spPr/>
      <dgm:t>
        <a:bodyPr/>
        <a:lstStyle/>
        <a:p>
          <a:endParaRPr lang="en-US"/>
        </a:p>
      </dgm:t>
    </dgm:pt>
    <dgm:pt modelId="{74BB136A-C2AB-4314-A84C-077C5D4CDF71}">
      <dgm:prSet/>
      <dgm:spPr/>
      <dgm:t>
        <a:bodyPr/>
        <a:lstStyle/>
        <a:p>
          <a:pPr>
            <a:defRPr cap="all"/>
          </a:pPr>
          <a:r>
            <a:rPr lang="en-GB"/>
            <a:t>All Student meeting – Jan 23</a:t>
          </a:r>
          <a:r>
            <a:rPr lang="en-GB" baseline="30000"/>
            <a:t>rd</a:t>
          </a:r>
          <a:endParaRPr lang="en-US"/>
        </a:p>
      </dgm:t>
    </dgm:pt>
    <dgm:pt modelId="{9AF0CA4E-4BA8-444F-9421-8B4A866D992E}" type="parTrans" cxnId="{BB33964A-8E63-4FD8-9AE3-2BAD24C4B245}">
      <dgm:prSet/>
      <dgm:spPr/>
      <dgm:t>
        <a:bodyPr/>
        <a:lstStyle/>
        <a:p>
          <a:endParaRPr lang="en-US"/>
        </a:p>
      </dgm:t>
    </dgm:pt>
    <dgm:pt modelId="{C0DE69E7-6345-4FE1-8862-EAB1F768D1E9}" type="sibTrans" cxnId="{BB33964A-8E63-4FD8-9AE3-2BAD24C4B245}">
      <dgm:prSet/>
      <dgm:spPr/>
      <dgm:t>
        <a:bodyPr/>
        <a:lstStyle/>
        <a:p>
          <a:endParaRPr lang="en-US"/>
        </a:p>
      </dgm:t>
    </dgm:pt>
    <dgm:pt modelId="{36AD9F71-7A8F-4371-9EE4-463D3FF4F447}">
      <dgm:prSet/>
      <dgm:spPr/>
      <dgm:t>
        <a:bodyPr/>
        <a:lstStyle/>
        <a:p>
          <a:pPr>
            <a:defRPr cap="all"/>
          </a:pPr>
          <a:r>
            <a:rPr lang="en-GB"/>
            <a:t>Rep Forum 1 – 16</a:t>
          </a:r>
          <a:r>
            <a:rPr lang="en-GB" baseline="30000"/>
            <a:t>th</a:t>
          </a:r>
          <a:r>
            <a:rPr lang="en-GB"/>
            <a:t> November</a:t>
          </a:r>
          <a:endParaRPr lang="en-US"/>
        </a:p>
      </dgm:t>
    </dgm:pt>
    <dgm:pt modelId="{6B7EC8FE-BB56-4AE5-A2B9-99F487DF883C}" type="parTrans" cxnId="{4098B62D-39E0-482F-9925-0BAF93E4FF9B}">
      <dgm:prSet/>
      <dgm:spPr/>
      <dgm:t>
        <a:bodyPr/>
        <a:lstStyle/>
        <a:p>
          <a:endParaRPr lang="en-US"/>
        </a:p>
      </dgm:t>
    </dgm:pt>
    <dgm:pt modelId="{6E9D7964-50EE-447E-B4F4-7F2B99A4F41C}" type="sibTrans" cxnId="{4098B62D-39E0-482F-9925-0BAF93E4FF9B}">
      <dgm:prSet/>
      <dgm:spPr/>
      <dgm:t>
        <a:bodyPr/>
        <a:lstStyle/>
        <a:p>
          <a:endParaRPr lang="en-US"/>
        </a:p>
      </dgm:t>
    </dgm:pt>
    <dgm:pt modelId="{F65ED0D5-955B-4BBC-B810-B6C2D62A68E4}">
      <dgm:prSet/>
      <dgm:spPr/>
      <dgm:t>
        <a:bodyPr/>
        <a:lstStyle/>
        <a:p>
          <a:pPr>
            <a:defRPr cap="all"/>
          </a:pPr>
          <a:r>
            <a:rPr lang="en-GB"/>
            <a:t>Rep Forum 2 – 13</a:t>
          </a:r>
          <a:r>
            <a:rPr lang="en-GB" baseline="30000"/>
            <a:t>th</a:t>
          </a:r>
          <a:r>
            <a:rPr lang="en-GB"/>
            <a:t> March</a:t>
          </a:r>
          <a:endParaRPr lang="en-US"/>
        </a:p>
      </dgm:t>
    </dgm:pt>
    <dgm:pt modelId="{E32E2030-CE3E-4965-A1F8-43C3C01BA17B}" type="parTrans" cxnId="{583AF55A-95C5-4700-9B0F-47BBD337B373}">
      <dgm:prSet/>
      <dgm:spPr/>
      <dgm:t>
        <a:bodyPr/>
        <a:lstStyle/>
        <a:p>
          <a:endParaRPr lang="en-US"/>
        </a:p>
      </dgm:t>
    </dgm:pt>
    <dgm:pt modelId="{1F534A4D-4836-4F0A-821D-B1D1F6290C44}" type="sibTrans" cxnId="{583AF55A-95C5-4700-9B0F-47BBD337B373}">
      <dgm:prSet/>
      <dgm:spPr/>
      <dgm:t>
        <a:bodyPr/>
        <a:lstStyle/>
        <a:p>
          <a:endParaRPr lang="en-US"/>
        </a:p>
      </dgm:t>
    </dgm:pt>
    <dgm:pt modelId="{FC1031DA-6A8A-4655-89FB-B88EA9090B9D}" type="pres">
      <dgm:prSet presAssocID="{1B28ACDC-5EA6-4E26-AF46-1ED68F3A8A02}" presName="root" presStyleCnt="0">
        <dgm:presLayoutVars>
          <dgm:dir/>
          <dgm:resizeHandles val="exact"/>
        </dgm:presLayoutVars>
      </dgm:prSet>
      <dgm:spPr/>
    </dgm:pt>
    <dgm:pt modelId="{E4F2A162-7933-4F7A-9FF9-42CAA4CE87CE}" type="pres">
      <dgm:prSet presAssocID="{904394F8-138A-4690-8D1D-F68105C64C5C}" presName="compNode" presStyleCnt="0"/>
      <dgm:spPr/>
    </dgm:pt>
    <dgm:pt modelId="{60EB14CA-F80A-412A-B673-4585CF7080E3}" type="pres">
      <dgm:prSet presAssocID="{904394F8-138A-4690-8D1D-F68105C64C5C}" presName="iconBgRect" presStyleLbl="bgShp" presStyleIdx="0" presStyleCnt="5"/>
      <dgm:spPr/>
    </dgm:pt>
    <dgm:pt modelId="{9D74789F-BCC4-484B-BFF6-D4C83FC5E737}" type="pres">
      <dgm:prSet presAssocID="{904394F8-138A-4690-8D1D-F68105C64C5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3BE8D88F-5F21-434D-936C-7690B7DFD765}" type="pres">
      <dgm:prSet presAssocID="{904394F8-138A-4690-8D1D-F68105C64C5C}" presName="spaceRect" presStyleCnt="0"/>
      <dgm:spPr/>
    </dgm:pt>
    <dgm:pt modelId="{0ACCF0F5-DFCB-402A-B7DC-5C09F005876E}" type="pres">
      <dgm:prSet presAssocID="{904394F8-138A-4690-8D1D-F68105C64C5C}" presName="textRect" presStyleLbl="revTx" presStyleIdx="0" presStyleCnt="5">
        <dgm:presLayoutVars>
          <dgm:chMax val="1"/>
          <dgm:chPref val="1"/>
        </dgm:presLayoutVars>
      </dgm:prSet>
      <dgm:spPr/>
    </dgm:pt>
    <dgm:pt modelId="{EA1FF33A-7ADF-41EC-9C22-0AF8A9C13C33}" type="pres">
      <dgm:prSet presAssocID="{2D307EDC-E229-4838-AE9B-674EE886B9E2}" presName="sibTrans" presStyleCnt="0"/>
      <dgm:spPr/>
    </dgm:pt>
    <dgm:pt modelId="{FDA08254-85DF-4610-9600-07924A2CB680}" type="pres">
      <dgm:prSet presAssocID="{8918DD87-28CE-4910-B710-0232C42452D6}" presName="compNode" presStyleCnt="0"/>
      <dgm:spPr/>
    </dgm:pt>
    <dgm:pt modelId="{E56F2A6A-1A11-48F5-A821-257088CD23A2}" type="pres">
      <dgm:prSet presAssocID="{8918DD87-28CE-4910-B710-0232C42452D6}" presName="iconBgRect" presStyleLbl="bgShp" presStyleIdx="1" presStyleCnt="5"/>
      <dgm:spPr/>
    </dgm:pt>
    <dgm:pt modelId="{948BA8D6-51DE-465D-9C02-7B6F8A888F56}" type="pres">
      <dgm:prSet presAssocID="{8918DD87-28CE-4910-B710-0232C42452D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8F53B59A-74EE-444E-AF9A-0774004CFFD0}" type="pres">
      <dgm:prSet presAssocID="{8918DD87-28CE-4910-B710-0232C42452D6}" presName="spaceRect" presStyleCnt="0"/>
      <dgm:spPr/>
    </dgm:pt>
    <dgm:pt modelId="{5D31641E-9764-451F-94FB-88D658AFF00D}" type="pres">
      <dgm:prSet presAssocID="{8918DD87-28CE-4910-B710-0232C42452D6}" presName="textRect" presStyleLbl="revTx" presStyleIdx="1" presStyleCnt="5">
        <dgm:presLayoutVars>
          <dgm:chMax val="1"/>
          <dgm:chPref val="1"/>
        </dgm:presLayoutVars>
      </dgm:prSet>
      <dgm:spPr/>
    </dgm:pt>
    <dgm:pt modelId="{21231A71-00CE-4096-B145-C9AF79E282BF}" type="pres">
      <dgm:prSet presAssocID="{7F21F72F-2AAC-40EA-B5ED-9EEA8448FF42}" presName="sibTrans" presStyleCnt="0"/>
      <dgm:spPr/>
    </dgm:pt>
    <dgm:pt modelId="{47206C8A-8411-4967-B66F-915271A0B66B}" type="pres">
      <dgm:prSet presAssocID="{74BB136A-C2AB-4314-A84C-077C5D4CDF71}" presName="compNode" presStyleCnt="0"/>
      <dgm:spPr/>
    </dgm:pt>
    <dgm:pt modelId="{5DEF897B-A4AD-43AB-81F3-7B076A7FD88A}" type="pres">
      <dgm:prSet presAssocID="{74BB136A-C2AB-4314-A84C-077C5D4CDF71}" presName="iconBgRect" presStyleLbl="bgShp" presStyleIdx="2" presStyleCnt="5"/>
      <dgm:spPr/>
    </dgm:pt>
    <dgm:pt modelId="{4409AEBE-3B35-40C5-8CCD-8569AD970B86}" type="pres">
      <dgm:prSet presAssocID="{74BB136A-C2AB-4314-A84C-077C5D4CDF7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F8D89F1-AA80-4810-8A60-A56A92C135E0}" type="pres">
      <dgm:prSet presAssocID="{74BB136A-C2AB-4314-A84C-077C5D4CDF71}" presName="spaceRect" presStyleCnt="0"/>
      <dgm:spPr/>
    </dgm:pt>
    <dgm:pt modelId="{C0BA6FA8-DBD5-46FC-8F60-6F0977A93BC4}" type="pres">
      <dgm:prSet presAssocID="{74BB136A-C2AB-4314-A84C-077C5D4CDF71}" presName="textRect" presStyleLbl="revTx" presStyleIdx="2" presStyleCnt="5">
        <dgm:presLayoutVars>
          <dgm:chMax val="1"/>
          <dgm:chPref val="1"/>
        </dgm:presLayoutVars>
      </dgm:prSet>
      <dgm:spPr/>
    </dgm:pt>
    <dgm:pt modelId="{6D4E9C7A-4A92-4C3D-BCFB-1E917E8B1C81}" type="pres">
      <dgm:prSet presAssocID="{C0DE69E7-6345-4FE1-8862-EAB1F768D1E9}" presName="sibTrans" presStyleCnt="0"/>
      <dgm:spPr/>
    </dgm:pt>
    <dgm:pt modelId="{921E23AE-51F0-4387-BE30-F439F46A166F}" type="pres">
      <dgm:prSet presAssocID="{36AD9F71-7A8F-4371-9EE4-463D3FF4F447}" presName="compNode" presStyleCnt="0"/>
      <dgm:spPr/>
    </dgm:pt>
    <dgm:pt modelId="{8F4FB0E5-B852-4D8A-89A6-7665B3E7B07B}" type="pres">
      <dgm:prSet presAssocID="{36AD9F71-7A8F-4371-9EE4-463D3FF4F447}" presName="iconBgRect" presStyleLbl="bgShp" presStyleIdx="3" presStyleCnt="5"/>
      <dgm:spPr/>
    </dgm:pt>
    <dgm:pt modelId="{78175AD8-E7A4-4917-A760-676C5CB1721D}" type="pres">
      <dgm:prSet presAssocID="{36AD9F71-7A8F-4371-9EE4-463D3FF4F44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F6F864F3-8786-42CA-964A-8B6E1403C203}" type="pres">
      <dgm:prSet presAssocID="{36AD9F71-7A8F-4371-9EE4-463D3FF4F447}" presName="spaceRect" presStyleCnt="0"/>
      <dgm:spPr/>
    </dgm:pt>
    <dgm:pt modelId="{3FC897A2-55CA-4867-B24D-C2343B46F9C0}" type="pres">
      <dgm:prSet presAssocID="{36AD9F71-7A8F-4371-9EE4-463D3FF4F447}" presName="textRect" presStyleLbl="revTx" presStyleIdx="3" presStyleCnt="5">
        <dgm:presLayoutVars>
          <dgm:chMax val="1"/>
          <dgm:chPref val="1"/>
        </dgm:presLayoutVars>
      </dgm:prSet>
      <dgm:spPr/>
    </dgm:pt>
    <dgm:pt modelId="{CC30EC4E-E1F1-4A2E-8174-770F68F58094}" type="pres">
      <dgm:prSet presAssocID="{6E9D7964-50EE-447E-B4F4-7F2B99A4F41C}" presName="sibTrans" presStyleCnt="0"/>
      <dgm:spPr/>
    </dgm:pt>
    <dgm:pt modelId="{E70B64F7-85C1-4D11-B126-9DAD41711EA7}" type="pres">
      <dgm:prSet presAssocID="{F65ED0D5-955B-4BBC-B810-B6C2D62A68E4}" presName="compNode" presStyleCnt="0"/>
      <dgm:spPr/>
    </dgm:pt>
    <dgm:pt modelId="{1A982200-8719-4536-B991-60D77B900ABE}" type="pres">
      <dgm:prSet presAssocID="{F65ED0D5-955B-4BBC-B810-B6C2D62A68E4}" presName="iconBgRect" presStyleLbl="bgShp" presStyleIdx="4" presStyleCnt="5"/>
      <dgm:spPr/>
    </dgm:pt>
    <dgm:pt modelId="{FF4F1973-8D0F-45E3-A4FD-AF3C01F53F2B}" type="pres">
      <dgm:prSet presAssocID="{F65ED0D5-955B-4BBC-B810-B6C2D62A68E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A282054-933F-4EAD-B910-EE6E71438690}" type="pres">
      <dgm:prSet presAssocID="{F65ED0D5-955B-4BBC-B810-B6C2D62A68E4}" presName="spaceRect" presStyleCnt="0"/>
      <dgm:spPr/>
    </dgm:pt>
    <dgm:pt modelId="{E161BAE2-CE59-4AF8-AB9A-C649382E4056}" type="pres">
      <dgm:prSet presAssocID="{F65ED0D5-955B-4BBC-B810-B6C2D62A68E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5F14817-2346-4B04-820A-5A9CD3D0F1BF}" type="presOf" srcId="{8918DD87-28CE-4910-B710-0232C42452D6}" destId="{5D31641E-9764-451F-94FB-88D658AFF00D}" srcOrd="0" destOrd="0" presId="urn:microsoft.com/office/officeart/2018/5/layout/IconCircleLabelList"/>
    <dgm:cxn modelId="{752FB41F-F3C2-4B49-8572-40D51A37CEA7}" type="presOf" srcId="{1B28ACDC-5EA6-4E26-AF46-1ED68F3A8A02}" destId="{FC1031DA-6A8A-4655-89FB-B88EA9090B9D}" srcOrd="0" destOrd="0" presId="urn:microsoft.com/office/officeart/2018/5/layout/IconCircleLabelList"/>
    <dgm:cxn modelId="{DD3DDA26-1AAF-4246-9206-023F5B36B296}" type="presOf" srcId="{F65ED0D5-955B-4BBC-B810-B6C2D62A68E4}" destId="{E161BAE2-CE59-4AF8-AB9A-C649382E4056}" srcOrd="0" destOrd="0" presId="urn:microsoft.com/office/officeart/2018/5/layout/IconCircleLabelList"/>
    <dgm:cxn modelId="{20212627-9114-480B-9A73-8959DE4F0536}" type="presOf" srcId="{904394F8-138A-4690-8D1D-F68105C64C5C}" destId="{0ACCF0F5-DFCB-402A-B7DC-5C09F005876E}" srcOrd="0" destOrd="0" presId="urn:microsoft.com/office/officeart/2018/5/layout/IconCircleLabelList"/>
    <dgm:cxn modelId="{91D8E427-0F83-4425-B494-1D42E5E4208F}" srcId="{1B28ACDC-5EA6-4E26-AF46-1ED68F3A8A02}" destId="{8918DD87-28CE-4910-B710-0232C42452D6}" srcOrd="1" destOrd="0" parTransId="{AEBE093B-02A0-4391-9526-DE2A157BA722}" sibTransId="{7F21F72F-2AAC-40EA-B5ED-9EEA8448FF42}"/>
    <dgm:cxn modelId="{4098B62D-39E0-482F-9925-0BAF93E4FF9B}" srcId="{1B28ACDC-5EA6-4E26-AF46-1ED68F3A8A02}" destId="{36AD9F71-7A8F-4371-9EE4-463D3FF4F447}" srcOrd="3" destOrd="0" parTransId="{6B7EC8FE-BB56-4AE5-A2B9-99F487DF883C}" sibTransId="{6E9D7964-50EE-447E-B4F4-7F2B99A4F41C}"/>
    <dgm:cxn modelId="{44620663-2D8D-42AD-8156-74CFDCAD5644}" srcId="{1B28ACDC-5EA6-4E26-AF46-1ED68F3A8A02}" destId="{904394F8-138A-4690-8D1D-F68105C64C5C}" srcOrd="0" destOrd="0" parTransId="{971A95B1-CCD6-4EB5-8D29-27DABE20CB87}" sibTransId="{2D307EDC-E229-4838-AE9B-674EE886B9E2}"/>
    <dgm:cxn modelId="{BB33964A-8E63-4FD8-9AE3-2BAD24C4B245}" srcId="{1B28ACDC-5EA6-4E26-AF46-1ED68F3A8A02}" destId="{74BB136A-C2AB-4314-A84C-077C5D4CDF71}" srcOrd="2" destOrd="0" parTransId="{9AF0CA4E-4BA8-444F-9421-8B4A866D992E}" sibTransId="{C0DE69E7-6345-4FE1-8862-EAB1F768D1E9}"/>
    <dgm:cxn modelId="{F5215276-C26A-4E3B-9F2F-609CDBE1C2C3}" type="presOf" srcId="{36AD9F71-7A8F-4371-9EE4-463D3FF4F447}" destId="{3FC897A2-55CA-4867-B24D-C2343B46F9C0}" srcOrd="0" destOrd="0" presId="urn:microsoft.com/office/officeart/2018/5/layout/IconCircleLabelList"/>
    <dgm:cxn modelId="{583AF55A-95C5-4700-9B0F-47BBD337B373}" srcId="{1B28ACDC-5EA6-4E26-AF46-1ED68F3A8A02}" destId="{F65ED0D5-955B-4BBC-B810-B6C2D62A68E4}" srcOrd="4" destOrd="0" parTransId="{E32E2030-CE3E-4965-A1F8-43C3C01BA17B}" sibTransId="{1F534A4D-4836-4F0A-821D-B1D1F6290C44}"/>
    <dgm:cxn modelId="{9750C5F2-989C-4F14-ACB2-22B8496407E5}" type="presOf" srcId="{74BB136A-C2AB-4314-A84C-077C5D4CDF71}" destId="{C0BA6FA8-DBD5-46FC-8F60-6F0977A93BC4}" srcOrd="0" destOrd="0" presId="urn:microsoft.com/office/officeart/2018/5/layout/IconCircleLabelList"/>
    <dgm:cxn modelId="{11E9F921-0BB2-4E78-84FF-4DD6051F1BD5}" type="presParOf" srcId="{FC1031DA-6A8A-4655-89FB-B88EA9090B9D}" destId="{E4F2A162-7933-4F7A-9FF9-42CAA4CE87CE}" srcOrd="0" destOrd="0" presId="urn:microsoft.com/office/officeart/2018/5/layout/IconCircleLabelList"/>
    <dgm:cxn modelId="{E6771630-5046-4191-BDD9-7DC681E5C566}" type="presParOf" srcId="{E4F2A162-7933-4F7A-9FF9-42CAA4CE87CE}" destId="{60EB14CA-F80A-412A-B673-4585CF7080E3}" srcOrd="0" destOrd="0" presId="urn:microsoft.com/office/officeart/2018/5/layout/IconCircleLabelList"/>
    <dgm:cxn modelId="{505553E5-21DB-4F7B-B21B-B2BE35B5D7D6}" type="presParOf" srcId="{E4F2A162-7933-4F7A-9FF9-42CAA4CE87CE}" destId="{9D74789F-BCC4-484B-BFF6-D4C83FC5E737}" srcOrd="1" destOrd="0" presId="urn:microsoft.com/office/officeart/2018/5/layout/IconCircleLabelList"/>
    <dgm:cxn modelId="{02CDD03E-CF4A-4941-9AD3-7B37B7D7B338}" type="presParOf" srcId="{E4F2A162-7933-4F7A-9FF9-42CAA4CE87CE}" destId="{3BE8D88F-5F21-434D-936C-7690B7DFD765}" srcOrd="2" destOrd="0" presId="urn:microsoft.com/office/officeart/2018/5/layout/IconCircleLabelList"/>
    <dgm:cxn modelId="{535A06B1-E3B2-4ED4-AACA-65C9FA0E9944}" type="presParOf" srcId="{E4F2A162-7933-4F7A-9FF9-42CAA4CE87CE}" destId="{0ACCF0F5-DFCB-402A-B7DC-5C09F005876E}" srcOrd="3" destOrd="0" presId="urn:microsoft.com/office/officeart/2018/5/layout/IconCircleLabelList"/>
    <dgm:cxn modelId="{92C3FB66-3173-4491-A347-02C80BACAB83}" type="presParOf" srcId="{FC1031DA-6A8A-4655-89FB-B88EA9090B9D}" destId="{EA1FF33A-7ADF-41EC-9C22-0AF8A9C13C33}" srcOrd="1" destOrd="0" presId="urn:microsoft.com/office/officeart/2018/5/layout/IconCircleLabelList"/>
    <dgm:cxn modelId="{E44FDC0F-D199-4197-B23D-2FCDCE740836}" type="presParOf" srcId="{FC1031DA-6A8A-4655-89FB-B88EA9090B9D}" destId="{FDA08254-85DF-4610-9600-07924A2CB680}" srcOrd="2" destOrd="0" presId="urn:microsoft.com/office/officeart/2018/5/layout/IconCircleLabelList"/>
    <dgm:cxn modelId="{F380F880-8909-4386-B740-14A7F63D90BA}" type="presParOf" srcId="{FDA08254-85DF-4610-9600-07924A2CB680}" destId="{E56F2A6A-1A11-48F5-A821-257088CD23A2}" srcOrd="0" destOrd="0" presId="urn:microsoft.com/office/officeart/2018/5/layout/IconCircleLabelList"/>
    <dgm:cxn modelId="{F133986D-D884-4EAE-B1CB-B94BBE17A917}" type="presParOf" srcId="{FDA08254-85DF-4610-9600-07924A2CB680}" destId="{948BA8D6-51DE-465D-9C02-7B6F8A888F56}" srcOrd="1" destOrd="0" presId="urn:microsoft.com/office/officeart/2018/5/layout/IconCircleLabelList"/>
    <dgm:cxn modelId="{849E5090-66F9-4A4B-B78E-668C2BC1A631}" type="presParOf" srcId="{FDA08254-85DF-4610-9600-07924A2CB680}" destId="{8F53B59A-74EE-444E-AF9A-0774004CFFD0}" srcOrd="2" destOrd="0" presId="urn:microsoft.com/office/officeart/2018/5/layout/IconCircleLabelList"/>
    <dgm:cxn modelId="{81667496-D52F-4684-B9A2-E4C7C980E415}" type="presParOf" srcId="{FDA08254-85DF-4610-9600-07924A2CB680}" destId="{5D31641E-9764-451F-94FB-88D658AFF00D}" srcOrd="3" destOrd="0" presId="urn:microsoft.com/office/officeart/2018/5/layout/IconCircleLabelList"/>
    <dgm:cxn modelId="{5A29A60E-0952-403F-B4AC-A13078C669A6}" type="presParOf" srcId="{FC1031DA-6A8A-4655-89FB-B88EA9090B9D}" destId="{21231A71-00CE-4096-B145-C9AF79E282BF}" srcOrd="3" destOrd="0" presId="urn:microsoft.com/office/officeart/2018/5/layout/IconCircleLabelList"/>
    <dgm:cxn modelId="{AF1FB88D-6DAD-413E-B9D5-C0C8DD5AD144}" type="presParOf" srcId="{FC1031DA-6A8A-4655-89FB-B88EA9090B9D}" destId="{47206C8A-8411-4967-B66F-915271A0B66B}" srcOrd="4" destOrd="0" presId="urn:microsoft.com/office/officeart/2018/5/layout/IconCircleLabelList"/>
    <dgm:cxn modelId="{26B34DA6-9D47-4CAB-82E7-D194BF057B93}" type="presParOf" srcId="{47206C8A-8411-4967-B66F-915271A0B66B}" destId="{5DEF897B-A4AD-43AB-81F3-7B076A7FD88A}" srcOrd="0" destOrd="0" presId="urn:microsoft.com/office/officeart/2018/5/layout/IconCircleLabelList"/>
    <dgm:cxn modelId="{18060591-80DD-4935-A3D7-223629D29502}" type="presParOf" srcId="{47206C8A-8411-4967-B66F-915271A0B66B}" destId="{4409AEBE-3B35-40C5-8CCD-8569AD970B86}" srcOrd="1" destOrd="0" presId="urn:microsoft.com/office/officeart/2018/5/layout/IconCircleLabelList"/>
    <dgm:cxn modelId="{18073CB9-7308-4A7B-B823-DD2F340D37D3}" type="presParOf" srcId="{47206C8A-8411-4967-B66F-915271A0B66B}" destId="{FF8D89F1-AA80-4810-8A60-A56A92C135E0}" srcOrd="2" destOrd="0" presId="urn:microsoft.com/office/officeart/2018/5/layout/IconCircleLabelList"/>
    <dgm:cxn modelId="{A0EB78A4-0142-42C2-9082-E92FF9448D9D}" type="presParOf" srcId="{47206C8A-8411-4967-B66F-915271A0B66B}" destId="{C0BA6FA8-DBD5-46FC-8F60-6F0977A93BC4}" srcOrd="3" destOrd="0" presId="urn:microsoft.com/office/officeart/2018/5/layout/IconCircleLabelList"/>
    <dgm:cxn modelId="{C8C70855-4CDE-4396-97C9-5AD708D546C6}" type="presParOf" srcId="{FC1031DA-6A8A-4655-89FB-B88EA9090B9D}" destId="{6D4E9C7A-4A92-4C3D-BCFB-1E917E8B1C81}" srcOrd="5" destOrd="0" presId="urn:microsoft.com/office/officeart/2018/5/layout/IconCircleLabelList"/>
    <dgm:cxn modelId="{B6929DC6-05B6-4F28-A387-80D6721EE4B4}" type="presParOf" srcId="{FC1031DA-6A8A-4655-89FB-B88EA9090B9D}" destId="{921E23AE-51F0-4387-BE30-F439F46A166F}" srcOrd="6" destOrd="0" presId="urn:microsoft.com/office/officeart/2018/5/layout/IconCircleLabelList"/>
    <dgm:cxn modelId="{DBBA58D1-8BB5-4097-BE12-CBF3D85856B7}" type="presParOf" srcId="{921E23AE-51F0-4387-BE30-F439F46A166F}" destId="{8F4FB0E5-B852-4D8A-89A6-7665B3E7B07B}" srcOrd="0" destOrd="0" presId="urn:microsoft.com/office/officeart/2018/5/layout/IconCircleLabelList"/>
    <dgm:cxn modelId="{3C6F9B40-6724-407A-A9C5-086FB3D8E900}" type="presParOf" srcId="{921E23AE-51F0-4387-BE30-F439F46A166F}" destId="{78175AD8-E7A4-4917-A760-676C5CB1721D}" srcOrd="1" destOrd="0" presId="urn:microsoft.com/office/officeart/2018/5/layout/IconCircleLabelList"/>
    <dgm:cxn modelId="{FEC5137D-9A3A-41A0-8024-BF7561DB030B}" type="presParOf" srcId="{921E23AE-51F0-4387-BE30-F439F46A166F}" destId="{F6F864F3-8786-42CA-964A-8B6E1403C203}" srcOrd="2" destOrd="0" presId="urn:microsoft.com/office/officeart/2018/5/layout/IconCircleLabelList"/>
    <dgm:cxn modelId="{9A5C2F92-DC06-40C5-8A23-3D36F4B1953C}" type="presParOf" srcId="{921E23AE-51F0-4387-BE30-F439F46A166F}" destId="{3FC897A2-55CA-4867-B24D-C2343B46F9C0}" srcOrd="3" destOrd="0" presId="urn:microsoft.com/office/officeart/2018/5/layout/IconCircleLabelList"/>
    <dgm:cxn modelId="{7A987346-7D50-49F2-930D-F4EE8E88DCC5}" type="presParOf" srcId="{FC1031DA-6A8A-4655-89FB-B88EA9090B9D}" destId="{CC30EC4E-E1F1-4A2E-8174-770F68F58094}" srcOrd="7" destOrd="0" presId="urn:microsoft.com/office/officeart/2018/5/layout/IconCircleLabelList"/>
    <dgm:cxn modelId="{8774A56C-8F02-488B-B38C-EC2259C2C703}" type="presParOf" srcId="{FC1031DA-6A8A-4655-89FB-B88EA9090B9D}" destId="{E70B64F7-85C1-4D11-B126-9DAD41711EA7}" srcOrd="8" destOrd="0" presId="urn:microsoft.com/office/officeart/2018/5/layout/IconCircleLabelList"/>
    <dgm:cxn modelId="{A89A4311-E1E5-443A-9E32-6FF5730A43D4}" type="presParOf" srcId="{E70B64F7-85C1-4D11-B126-9DAD41711EA7}" destId="{1A982200-8719-4536-B991-60D77B900ABE}" srcOrd="0" destOrd="0" presId="urn:microsoft.com/office/officeart/2018/5/layout/IconCircleLabelList"/>
    <dgm:cxn modelId="{49097951-8FAA-43E9-9D4F-FFD75BBF9E96}" type="presParOf" srcId="{E70B64F7-85C1-4D11-B126-9DAD41711EA7}" destId="{FF4F1973-8D0F-45E3-A4FD-AF3C01F53F2B}" srcOrd="1" destOrd="0" presId="urn:microsoft.com/office/officeart/2018/5/layout/IconCircleLabelList"/>
    <dgm:cxn modelId="{45382D85-182E-46B2-A614-6A27AA2150E9}" type="presParOf" srcId="{E70B64F7-85C1-4D11-B126-9DAD41711EA7}" destId="{3A282054-933F-4EAD-B910-EE6E71438690}" srcOrd="2" destOrd="0" presId="urn:microsoft.com/office/officeart/2018/5/layout/IconCircleLabelList"/>
    <dgm:cxn modelId="{04522408-497E-4DD3-A9D0-27C1816995C5}" type="presParOf" srcId="{E70B64F7-85C1-4D11-B126-9DAD41711EA7}" destId="{E161BAE2-CE59-4AF8-AB9A-C649382E405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9D07D-BABB-46A1-9AF6-B4BFB937C9D5}">
      <dsp:nvSpPr>
        <dsp:cNvPr id="0" name=""/>
        <dsp:cNvSpPr/>
      </dsp:nvSpPr>
      <dsp:spPr>
        <a:xfrm>
          <a:off x="438504" y="1295266"/>
          <a:ext cx="715078" cy="7150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C5BD5-BDFA-493C-9147-A5D69EBB4884}">
      <dsp:nvSpPr>
        <dsp:cNvPr id="0" name=""/>
        <dsp:cNvSpPr/>
      </dsp:nvSpPr>
      <dsp:spPr>
        <a:xfrm>
          <a:off x="1512" y="2261913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who’s who?</a:t>
          </a:r>
          <a:endParaRPr lang="en-US" sz="1800" kern="1200"/>
        </a:p>
      </dsp:txBody>
      <dsp:txXfrm>
        <a:off x="1512" y="2261913"/>
        <a:ext cx="1589062" cy="635625"/>
      </dsp:txXfrm>
    </dsp:sp>
    <dsp:sp modelId="{AECBBBD2-79B1-4FFE-8F08-0D00E95508EB}">
      <dsp:nvSpPr>
        <dsp:cNvPr id="0" name=""/>
        <dsp:cNvSpPr/>
      </dsp:nvSpPr>
      <dsp:spPr>
        <a:xfrm>
          <a:off x="2305652" y="1295266"/>
          <a:ext cx="715078" cy="7150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C048A-044B-48A4-9915-69B039673A2C}">
      <dsp:nvSpPr>
        <dsp:cNvPr id="0" name=""/>
        <dsp:cNvSpPr/>
      </dsp:nvSpPr>
      <dsp:spPr>
        <a:xfrm>
          <a:off x="1868660" y="2261913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What is a course rep?</a:t>
          </a:r>
          <a:endParaRPr lang="en-US" sz="1800" kern="1200"/>
        </a:p>
      </dsp:txBody>
      <dsp:txXfrm>
        <a:off x="1868660" y="2261913"/>
        <a:ext cx="1589062" cy="635625"/>
      </dsp:txXfrm>
    </dsp:sp>
    <dsp:sp modelId="{86753688-CA8C-49D1-8F84-A4E4C421DC94}">
      <dsp:nvSpPr>
        <dsp:cNvPr id="0" name=""/>
        <dsp:cNvSpPr/>
      </dsp:nvSpPr>
      <dsp:spPr>
        <a:xfrm>
          <a:off x="4172801" y="1295266"/>
          <a:ext cx="715078" cy="7150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82026-A6A0-45E6-838B-47C1AFF2C076}">
      <dsp:nvSpPr>
        <dsp:cNvPr id="0" name=""/>
        <dsp:cNvSpPr/>
      </dsp:nvSpPr>
      <dsp:spPr>
        <a:xfrm>
          <a:off x="3735809" y="2261913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What role does a course rep play?</a:t>
          </a:r>
          <a:endParaRPr lang="en-US" sz="1800" kern="1200"/>
        </a:p>
      </dsp:txBody>
      <dsp:txXfrm>
        <a:off x="3735809" y="2261913"/>
        <a:ext cx="1589062" cy="635625"/>
      </dsp:txXfrm>
    </dsp:sp>
    <dsp:sp modelId="{1DFD9DD4-9337-4905-A052-5B2EBD88AE34}">
      <dsp:nvSpPr>
        <dsp:cNvPr id="0" name=""/>
        <dsp:cNvSpPr/>
      </dsp:nvSpPr>
      <dsp:spPr>
        <a:xfrm>
          <a:off x="6039949" y="1295266"/>
          <a:ext cx="715078" cy="7150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062EB-02AD-4D56-B619-BD8FEE0E2D9C}">
      <dsp:nvSpPr>
        <dsp:cNvPr id="0" name=""/>
        <dsp:cNvSpPr/>
      </dsp:nvSpPr>
      <dsp:spPr>
        <a:xfrm>
          <a:off x="5602957" y="2261913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What to do with feedback</a:t>
          </a:r>
          <a:endParaRPr lang="en-US" sz="1800" kern="1200"/>
        </a:p>
      </dsp:txBody>
      <dsp:txXfrm>
        <a:off x="5602957" y="2261913"/>
        <a:ext cx="1589062" cy="635625"/>
      </dsp:txXfrm>
    </dsp:sp>
    <dsp:sp modelId="{67D2FD7A-2620-481D-AA5F-BEE2FBA97C9B}">
      <dsp:nvSpPr>
        <dsp:cNvPr id="0" name=""/>
        <dsp:cNvSpPr/>
      </dsp:nvSpPr>
      <dsp:spPr>
        <a:xfrm>
          <a:off x="7907098" y="1295266"/>
          <a:ext cx="715078" cy="7150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9CBDC-7E65-43D4-97D4-8DE32AD11368}">
      <dsp:nvSpPr>
        <dsp:cNvPr id="0" name=""/>
        <dsp:cNvSpPr/>
      </dsp:nvSpPr>
      <dsp:spPr>
        <a:xfrm>
          <a:off x="7470105" y="2261913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Rep Journals</a:t>
          </a:r>
          <a:endParaRPr lang="en-US" sz="1800" kern="1200"/>
        </a:p>
      </dsp:txBody>
      <dsp:txXfrm>
        <a:off x="7470105" y="2261913"/>
        <a:ext cx="1589062" cy="635625"/>
      </dsp:txXfrm>
    </dsp:sp>
    <dsp:sp modelId="{887E0B5E-9BC3-4A4C-8C38-6077BF48E09B}">
      <dsp:nvSpPr>
        <dsp:cNvPr id="0" name=""/>
        <dsp:cNvSpPr/>
      </dsp:nvSpPr>
      <dsp:spPr>
        <a:xfrm>
          <a:off x="9774246" y="1295266"/>
          <a:ext cx="715078" cy="71507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37B21-5095-47CE-B242-B0A30B4ABDDB}">
      <dsp:nvSpPr>
        <dsp:cNvPr id="0" name=""/>
        <dsp:cNvSpPr/>
      </dsp:nvSpPr>
      <dsp:spPr>
        <a:xfrm>
          <a:off x="9337254" y="2261913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List of contacts</a:t>
          </a:r>
          <a:endParaRPr lang="en-US" sz="1800" kern="1200"/>
        </a:p>
      </dsp:txBody>
      <dsp:txXfrm>
        <a:off x="9337254" y="2261913"/>
        <a:ext cx="1589062" cy="635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FB52A-2EC4-41DE-A05B-A46906839BC5}">
      <dsp:nvSpPr>
        <dsp:cNvPr id="0" name=""/>
        <dsp:cNvSpPr/>
      </dsp:nvSpPr>
      <dsp:spPr>
        <a:xfrm>
          <a:off x="478800" y="89443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65236-A9D0-42B9-BCD4-4CE16B7ED430}">
      <dsp:nvSpPr>
        <dsp:cNvPr id="0" name=""/>
        <dsp:cNvSpPr/>
      </dsp:nvSpPr>
      <dsp:spPr>
        <a:xfrm>
          <a:off x="712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0C196-DC47-4AC6-B3E3-3B3F3A3A4D93}">
      <dsp:nvSpPr>
        <dsp:cNvPr id="0" name=""/>
        <dsp:cNvSpPr/>
      </dsp:nvSpPr>
      <dsp:spPr>
        <a:xfrm>
          <a:off x="127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/>
            <a:t>A Champion of your course</a:t>
          </a:r>
          <a:endParaRPr lang="en-US" sz="1400" kern="1200"/>
        </a:p>
      </dsp:txBody>
      <dsp:txXfrm>
        <a:off x="127800" y="2334438"/>
        <a:ext cx="1800000" cy="720000"/>
      </dsp:txXfrm>
    </dsp:sp>
    <dsp:sp modelId="{70001072-35B4-4CD4-8529-F2EE35673442}">
      <dsp:nvSpPr>
        <dsp:cNvPr id="0" name=""/>
        <dsp:cNvSpPr/>
      </dsp:nvSpPr>
      <dsp:spPr>
        <a:xfrm>
          <a:off x="2593800" y="89443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DFF40-A50E-4194-A3ED-7E86B73AE8AE}">
      <dsp:nvSpPr>
        <dsp:cNvPr id="0" name=""/>
        <dsp:cNvSpPr/>
      </dsp:nvSpPr>
      <dsp:spPr>
        <a:xfrm>
          <a:off x="2827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5265B-5D65-4A7A-BC59-88126243F8C2}">
      <dsp:nvSpPr>
        <dsp:cNvPr id="0" name=""/>
        <dsp:cNvSpPr/>
      </dsp:nvSpPr>
      <dsp:spPr>
        <a:xfrm>
          <a:off x="2242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/>
            <a:t>A way for students to have their voices heard</a:t>
          </a:r>
          <a:endParaRPr lang="en-US" sz="1400" kern="1200"/>
        </a:p>
      </dsp:txBody>
      <dsp:txXfrm>
        <a:off x="2242800" y="2334438"/>
        <a:ext cx="1800000" cy="720000"/>
      </dsp:txXfrm>
    </dsp:sp>
    <dsp:sp modelId="{C5986866-2D04-48F6-B488-66F558289D4D}">
      <dsp:nvSpPr>
        <dsp:cNvPr id="0" name=""/>
        <dsp:cNvSpPr/>
      </dsp:nvSpPr>
      <dsp:spPr>
        <a:xfrm>
          <a:off x="4708800" y="89443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40F89-189E-4281-A215-4A2EEC261238}">
      <dsp:nvSpPr>
        <dsp:cNvPr id="0" name=""/>
        <dsp:cNvSpPr/>
      </dsp:nvSpPr>
      <dsp:spPr>
        <a:xfrm>
          <a:off x="4942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6621F-B4BB-459A-BB28-0DC7DB656B18}">
      <dsp:nvSpPr>
        <dsp:cNvPr id="0" name=""/>
        <dsp:cNvSpPr/>
      </dsp:nvSpPr>
      <dsp:spPr>
        <a:xfrm>
          <a:off x="4357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/>
            <a:t>A friendly and welcoming face</a:t>
          </a:r>
          <a:endParaRPr lang="en-US" sz="1400" kern="1200"/>
        </a:p>
      </dsp:txBody>
      <dsp:txXfrm>
        <a:off x="4357800" y="2334438"/>
        <a:ext cx="1800000" cy="720000"/>
      </dsp:txXfrm>
    </dsp:sp>
    <dsp:sp modelId="{4F163F35-37C7-43E4-AB67-B41D3C347356}">
      <dsp:nvSpPr>
        <dsp:cNvPr id="0" name=""/>
        <dsp:cNvSpPr/>
      </dsp:nvSpPr>
      <dsp:spPr>
        <a:xfrm>
          <a:off x="6823800" y="89443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B3BE3-FC4F-44C3-9CC6-A83281A1041E}">
      <dsp:nvSpPr>
        <dsp:cNvPr id="0" name=""/>
        <dsp:cNvSpPr/>
      </dsp:nvSpPr>
      <dsp:spPr>
        <a:xfrm>
          <a:off x="7057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50F34-9F79-4E3D-AF61-7903D232D93F}">
      <dsp:nvSpPr>
        <dsp:cNvPr id="0" name=""/>
        <dsp:cNvSpPr/>
      </dsp:nvSpPr>
      <dsp:spPr>
        <a:xfrm>
          <a:off x="6472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/>
            <a:t>Someone the course staff can talk to</a:t>
          </a:r>
          <a:endParaRPr lang="en-US" sz="1400" kern="1200"/>
        </a:p>
      </dsp:txBody>
      <dsp:txXfrm>
        <a:off x="6472800" y="2334438"/>
        <a:ext cx="1800000" cy="720000"/>
      </dsp:txXfrm>
    </dsp:sp>
    <dsp:sp modelId="{2AB0074E-1550-4498-875A-4BEBB98C18EE}">
      <dsp:nvSpPr>
        <dsp:cNvPr id="0" name=""/>
        <dsp:cNvSpPr/>
      </dsp:nvSpPr>
      <dsp:spPr>
        <a:xfrm>
          <a:off x="8938800" y="89443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4D086-6F1B-414A-9432-8B82A4F5C7BB}">
      <dsp:nvSpPr>
        <dsp:cNvPr id="0" name=""/>
        <dsp:cNvSpPr/>
      </dsp:nvSpPr>
      <dsp:spPr>
        <a:xfrm>
          <a:off x="9172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8B8C4-DE69-46E4-B71D-580EAD43162E}">
      <dsp:nvSpPr>
        <dsp:cNvPr id="0" name=""/>
        <dsp:cNvSpPr/>
      </dsp:nvSpPr>
      <dsp:spPr>
        <a:xfrm>
          <a:off x="8587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/>
            <a:t>Ultimately the most essential tool in the feedback mechanism</a:t>
          </a:r>
          <a:endParaRPr lang="en-US" sz="1400" kern="1200"/>
        </a:p>
      </dsp:txBody>
      <dsp:txXfrm>
        <a:off x="8587800" y="2334438"/>
        <a:ext cx="18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90D04-109D-4C8D-ABA0-25C202CA4B04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34DC6-E0AC-4FF6-8615-DAA795C7404B}">
      <dsp:nvSpPr>
        <dsp:cNvPr id="0" name=""/>
        <dsp:cNvSpPr/>
      </dsp:nvSpPr>
      <dsp:spPr>
        <a:xfrm>
          <a:off x="3657599" y="544777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1 VPE</a:t>
          </a:r>
        </a:p>
      </dsp:txBody>
      <dsp:txXfrm>
        <a:off x="3720215" y="607393"/>
        <a:ext cx="3396901" cy="1157468"/>
      </dsp:txXfrm>
    </dsp:sp>
    <dsp:sp modelId="{8BA656EA-E912-4BD0-9AF5-7621E52A33A1}">
      <dsp:nvSpPr>
        <dsp:cNvPr id="0" name=""/>
        <dsp:cNvSpPr/>
      </dsp:nvSpPr>
      <dsp:spPr>
        <a:xfrm>
          <a:off x="3657599" y="1987814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24 Department Reps</a:t>
          </a:r>
        </a:p>
      </dsp:txBody>
      <dsp:txXfrm>
        <a:off x="3720215" y="2050430"/>
        <a:ext cx="3396901" cy="1157468"/>
      </dsp:txXfrm>
    </dsp:sp>
    <dsp:sp modelId="{CF4A4A84-F850-4757-9D60-69C7E2852C79}">
      <dsp:nvSpPr>
        <dsp:cNvPr id="0" name=""/>
        <dsp:cNvSpPr/>
      </dsp:nvSpPr>
      <dsp:spPr>
        <a:xfrm>
          <a:off x="3657599" y="3430852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Over 400 Course Reps</a:t>
          </a:r>
        </a:p>
      </dsp:txBody>
      <dsp:txXfrm>
        <a:off x="3720215" y="3493468"/>
        <a:ext cx="3396901" cy="11574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01F4C-CF62-4A2A-B412-05F23EA53365}">
      <dsp:nvSpPr>
        <dsp:cNvPr id="0" name=""/>
        <dsp:cNvSpPr/>
      </dsp:nvSpPr>
      <dsp:spPr>
        <a:xfrm>
          <a:off x="478800" y="894438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FB7A8D-47CD-4682-AEB7-CA5CB5948B77}">
      <dsp:nvSpPr>
        <dsp:cNvPr id="0" name=""/>
        <dsp:cNvSpPr/>
      </dsp:nvSpPr>
      <dsp:spPr>
        <a:xfrm>
          <a:off x="712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E80BF-C43E-4279-B784-E6B7289D79F4}">
      <dsp:nvSpPr>
        <dsp:cNvPr id="0" name=""/>
        <dsp:cNvSpPr/>
      </dsp:nvSpPr>
      <dsp:spPr>
        <a:xfrm>
          <a:off x="127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You’re not the solution to all problems</a:t>
          </a:r>
          <a:endParaRPr lang="en-US" sz="1700" kern="1200"/>
        </a:p>
      </dsp:txBody>
      <dsp:txXfrm>
        <a:off x="127800" y="2334438"/>
        <a:ext cx="1800000" cy="720000"/>
      </dsp:txXfrm>
    </dsp:sp>
    <dsp:sp modelId="{B72367F3-783A-4F1C-B712-BE7CA7877C5E}">
      <dsp:nvSpPr>
        <dsp:cNvPr id="0" name=""/>
        <dsp:cNvSpPr/>
      </dsp:nvSpPr>
      <dsp:spPr>
        <a:xfrm>
          <a:off x="2593800" y="894438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4A9D8-1E0C-458C-A24E-18B86B5932BC}">
      <dsp:nvSpPr>
        <dsp:cNvPr id="0" name=""/>
        <dsp:cNvSpPr/>
      </dsp:nvSpPr>
      <dsp:spPr>
        <a:xfrm>
          <a:off x="2827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148D6-1AD7-4212-95C8-5D62C9E7641E}">
      <dsp:nvSpPr>
        <dsp:cNvPr id="0" name=""/>
        <dsp:cNvSpPr/>
      </dsp:nvSpPr>
      <dsp:spPr>
        <a:xfrm>
          <a:off x="2242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You’re not paid (sorry!)</a:t>
          </a:r>
          <a:endParaRPr lang="en-US" sz="1700" kern="1200"/>
        </a:p>
      </dsp:txBody>
      <dsp:txXfrm>
        <a:off x="2242800" y="2334438"/>
        <a:ext cx="1800000" cy="720000"/>
      </dsp:txXfrm>
    </dsp:sp>
    <dsp:sp modelId="{3BE74960-1E72-4A94-AC68-9AB3EFFD24EE}">
      <dsp:nvSpPr>
        <dsp:cNvPr id="0" name=""/>
        <dsp:cNvSpPr/>
      </dsp:nvSpPr>
      <dsp:spPr>
        <a:xfrm>
          <a:off x="4708800" y="894438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368DD-97C6-4CD8-984D-CEFAA23C6AB8}">
      <dsp:nvSpPr>
        <dsp:cNvPr id="0" name=""/>
        <dsp:cNvSpPr/>
      </dsp:nvSpPr>
      <dsp:spPr>
        <a:xfrm>
          <a:off x="4942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93FECF-94CF-497F-8C24-24B05DA8A19F}">
      <dsp:nvSpPr>
        <dsp:cNvPr id="0" name=""/>
        <dsp:cNvSpPr/>
      </dsp:nvSpPr>
      <dsp:spPr>
        <a:xfrm>
          <a:off x="4357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You’re not the mouth piece of lecturers/staff</a:t>
          </a:r>
          <a:endParaRPr lang="en-US" sz="1700" kern="1200"/>
        </a:p>
      </dsp:txBody>
      <dsp:txXfrm>
        <a:off x="4357800" y="2334438"/>
        <a:ext cx="1800000" cy="720000"/>
      </dsp:txXfrm>
    </dsp:sp>
    <dsp:sp modelId="{33CBB4EA-524B-4BE5-A6D8-0A7556555B48}">
      <dsp:nvSpPr>
        <dsp:cNvPr id="0" name=""/>
        <dsp:cNvSpPr/>
      </dsp:nvSpPr>
      <dsp:spPr>
        <a:xfrm>
          <a:off x="6823800" y="894438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D97077-2B6B-4302-ABDA-FAB906DEF234}">
      <dsp:nvSpPr>
        <dsp:cNvPr id="0" name=""/>
        <dsp:cNvSpPr/>
      </dsp:nvSpPr>
      <dsp:spPr>
        <a:xfrm>
          <a:off x="7057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40D09-9D27-470D-89D4-04E8FB423ED7}">
      <dsp:nvSpPr>
        <dsp:cNvPr id="0" name=""/>
        <dsp:cNvSpPr/>
      </dsp:nvSpPr>
      <dsp:spPr>
        <a:xfrm>
          <a:off x="6472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You’re not the only ones who can feedback</a:t>
          </a:r>
          <a:endParaRPr lang="en-US" sz="1700" kern="1200"/>
        </a:p>
      </dsp:txBody>
      <dsp:txXfrm>
        <a:off x="6472800" y="2334438"/>
        <a:ext cx="1800000" cy="720000"/>
      </dsp:txXfrm>
    </dsp:sp>
    <dsp:sp modelId="{2D2EED61-0AAE-4799-A494-DAABA6E9C31D}">
      <dsp:nvSpPr>
        <dsp:cNvPr id="0" name=""/>
        <dsp:cNvSpPr/>
      </dsp:nvSpPr>
      <dsp:spPr>
        <a:xfrm>
          <a:off x="8938800" y="894438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B8272-2F94-4BD7-93DC-4AD2C1588F7B}">
      <dsp:nvSpPr>
        <dsp:cNvPr id="0" name=""/>
        <dsp:cNvSpPr/>
      </dsp:nvSpPr>
      <dsp:spPr>
        <a:xfrm>
          <a:off x="9172800" y="112843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BBE8C-55DD-435B-9C73-DC65310A3241}">
      <dsp:nvSpPr>
        <dsp:cNvPr id="0" name=""/>
        <dsp:cNvSpPr/>
      </dsp:nvSpPr>
      <dsp:spPr>
        <a:xfrm>
          <a:off x="8587800" y="23344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You’re not just a tickbox!</a:t>
          </a:r>
          <a:endParaRPr lang="en-US" sz="1700" kern="1200"/>
        </a:p>
      </dsp:txBody>
      <dsp:txXfrm>
        <a:off x="8587800" y="2334438"/>
        <a:ext cx="180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DEBAD-4F93-4277-B5EC-2D3AC8A55508}">
      <dsp:nvSpPr>
        <dsp:cNvPr id="0" name=""/>
        <dsp:cNvSpPr/>
      </dsp:nvSpPr>
      <dsp:spPr>
        <a:xfrm>
          <a:off x="62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E99D3-85B5-4FEB-995A-412D057E94AD}">
      <dsp:nvSpPr>
        <dsp:cNvPr id="0" name=""/>
        <dsp:cNvSpPr/>
      </dsp:nvSpPr>
      <dsp:spPr>
        <a:xfrm>
          <a:off x="12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You meet with your cohort and gather feedback/concerns</a:t>
          </a:r>
          <a:endParaRPr lang="en-US" sz="1700" kern="1200"/>
        </a:p>
      </dsp:txBody>
      <dsp:txXfrm>
        <a:off x="127800" y="2355670"/>
        <a:ext cx="1800000" cy="720000"/>
      </dsp:txXfrm>
    </dsp:sp>
    <dsp:sp modelId="{3C933580-9565-4982-B488-07B7C5FE746E}">
      <dsp:nvSpPr>
        <dsp:cNvPr id="0" name=""/>
        <dsp:cNvSpPr/>
      </dsp:nvSpPr>
      <dsp:spPr>
        <a:xfrm>
          <a:off x="2737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CA664-AC87-4DB1-B7F2-7B774573FAC2}">
      <dsp:nvSpPr>
        <dsp:cNvPr id="0" name=""/>
        <dsp:cNvSpPr/>
      </dsp:nvSpPr>
      <dsp:spPr>
        <a:xfrm>
          <a:off x="2242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Attend SSLC’s on a semi-regular basis</a:t>
          </a:r>
          <a:endParaRPr lang="en-US" sz="1700" kern="1200"/>
        </a:p>
      </dsp:txBody>
      <dsp:txXfrm>
        <a:off x="2242800" y="2355670"/>
        <a:ext cx="1800000" cy="720000"/>
      </dsp:txXfrm>
    </dsp:sp>
    <dsp:sp modelId="{D5774E23-A6D4-4DB2-88E0-7CAB48AEE32E}">
      <dsp:nvSpPr>
        <dsp:cNvPr id="0" name=""/>
        <dsp:cNvSpPr/>
      </dsp:nvSpPr>
      <dsp:spPr>
        <a:xfrm>
          <a:off x="485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E33F8-07CC-41FA-A9E0-194B04AD2F8A}">
      <dsp:nvSpPr>
        <dsp:cNvPr id="0" name=""/>
        <dsp:cNvSpPr/>
      </dsp:nvSpPr>
      <dsp:spPr>
        <a:xfrm>
          <a:off x="435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Chat to the VPE and SU team about what's happening</a:t>
          </a:r>
          <a:endParaRPr lang="en-US" sz="1700" kern="1200"/>
        </a:p>
      </dsp:txBody>
      <dsp:txXfrm>
        <a:off x="4357800" y="2355670"/>
        <a:ext cx="1800000" cy="720000"/>
      </dsp:txXfrm>
    </dsp:sp>
    <dsp:sp modelId="{42DC497B-110B-46D3-BA96-54BB281BB319}">
      <dsp:nvSpPr>
        <dsp:cNvPr id="0" name=""/>
        <dsp:cNvSpPr/>
      </dsp:nvSpPr>
      <dsp:spPr>
        <a:xfrm>
          <a:off x="6967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0CC6C-B41F-4A4C-80BC-AB5104D17008}">
      <dsp:nvSpPr>
        <dsp:cNvPr id="0" name=""/>
        <dsp:cNvSpPr/>
      </dsp:nvSpPr>
      <dsp:spPr>
        <a:xfrm>
          <a:off x="6472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Provide updates to cohort over where feedback has gone</a:t>
          </a:r>
          <a:endParaRPr lang="en-US" sz="1700" kern="1200"/>
        </a:p>
      </dsp:txBody>
      <dsp:txXfrm>
        <a:off x="6472800" y="2355670"/>
        <a:ext cx="1800000" cy="720000"/>
      </dsp:txXfrm>
    </dsp:sp>
    <dsp:sp modelId="{E8EF7761-8C77-451B-9E7D-EFFBDA681C7B}">
      <dsp:nvSpPr>
        <dsp:cNvPr id="0" name=""/>
        <dsp:cNvSpPr/>
      </dsp:nvSpPr>
      <dsp:spPr>
        <a:xfrm>
          <a:off x="908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8E377-A5EB-4416-BE4B-B67405865701}">
      <dsp:nvSpPr>
        <dsp:cNvPr id="0" name=""/>
        <dsp:cNvSpPr/>
      </dsp:nvSpPr>
      <dsp:spPr>
        <a:xfrm>
          <a:off x="858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Promote surveys and department opportnities</a:t>
          </a:r>
          <a:endParaRPr lang="en-US" sz="1700" kern="1200"/>
        </a:p>
      </dsp:txBody>
      <dsp:txXfrm>
        <a:off x="8587800" y="2355670"/>
        <a:ext cx="18000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C7F1B-9DBA-4199-AAB8-EC5391313A11}">
      <dsp:nvSpPr>
        <dsp:cNvPr id="0" name=""/>
        <dsp:cNvSpPr/>
      </dsp:nvSpPr>
      <dsp:spPr>
        <a:xfrm>
          <a:off x="316250" y="44541"/>
          <a:ext cx="981123" cy="98112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0D470-6CA7-4655-BBF2-1E7F8DC3090C}">
      <dsp:nvSpPr>
        <dsp:cNvPr id="0" name=""/>
        <dsp:cNvSpPr/>
      </dsp:nvSpPr>
      <dsp:spPr>
        <a:xfrm>
          <a:off x="525342" y="253632"/>
          <a:ext cx="562939" cy="5629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EA89-84C9-4EC1-858D-440F50E00ED8}">
      <dsp:nvSpPr>
        <dsp:cNvPr id="0" name=""/>
        <dsp:cNvSpPr/>
      </dsp:nvSpPr>
      <dsp:spPr>
        <a:xfrm>
          <a:off x="2613" y="1331259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Lecturer’s will teach on multiple courses, give them enough time to respond</a:t>
          </a:r>
          <a:endParaRPr lang="en-US" sz="1100" kern="1200"/>
        </a:p>
      </dsp:txBody>
      <dsp:txXfrm>
        <a:off x="2613" y="1331259"/>
        <a:ext cx="1608398" cy="643359"/>
      </dsp:txXfrm>
    </dsp:sp>
    <dsp:sp modelId="{ABD532A6-297B-4A9A-AD11-0E2A831CE7B1}">
      <dsp:nvSpPr>
        <dsp:cNvPr id="0" name=""/>
        <dsp:cNvSpPr/>
      </dsp:nvSpPr>
      <dsp:spPr>
        <a:xfrm>
          <a:off x="2206118" y="44541"/>
          <a:ext cx="981123" cy="98112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9F148-1EF9-488A-A66C-36A143A327A8}">
      <dsp:nvSpPr>
        <dsp:cNvPr id="0" name=""/>
        <dsp:cNvSpPr/>
      </dsp:nvSpPr>
      <dsp:spPr>
        <a:xfrm>
          <a:off x="2415210" y="253632"/>
          <a:ext cx="562939" cy="5629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90083-F4DC-4E0E-B399-DFE53CDE17EE}">
      <dsp:nvSpPr>
        <dsp:cNvPr id="0" name=""/>
        <dsp:cNvSpPr/>
      </dsp:nvSpPr>
      <dsp:spPr>
        <a:xfrm>
          <a:off x="1892481" y="1331259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If 5 working days have passed, send a gentle reminder to lecturers</a:t>
          </a:r>
          <a:endParaRPr lang="en-US" sz="1100" kern="1200"/>
        </a:p>
      </dsp:txBody>
      <dsp:txXfrm>
        <a:off x="1892481" y="1331259"/>
        <a:ext cx="1608398" cy="643359"/>
      </dsp:txXfrm>
    </dsp:sp>
    <dsp:sp modelId="{BDAB537E-1B9C-45D7-BF9A-BFC1FEBD5CE6}">
      <dsp:nvSpPr>
        <dsp:cNvPr id="0" name=""/>
        <dsp:cNvSpPr/>
      </dsp:nvSpPr>
      <dsp:spPr>
        <a:xfrm>
          <a:off x="4095987" y="44541"/>
          <a:ext cx="981123" cy="98112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D8058-4165-4C6D-983E-8C30743C6A7D}">
      <dsp:nvSpPr>
        <dsp:cNvPr id="0" name=""/>
        <dsp:cNvSpPr/>
      </dsp:nvSpPr>
      <dsp:spPr>
        <a:xfrm>
          <a:off x="4305078" y="253632"/>
          <a:ext cx="562939" cy="5629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21801-8FF9-492C-BAD1-2A8646C69E82}">
      <dsp:nvSpPr>
        <dsp:cNvPr id="0" name=""/>
        <dsp:cNvSpPr/>
      </dsp:nvSpPr>
      <dsp:spPr>
        <a:xfrm>
          <a:off x="3782349" y="1331259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Lecturer’s may not be able to solve everything</a:t>
          </a:r>
          <a:endParaRPr lang="en-US" sz="1100" kern="1200"/>
        </a:p>
      </dsp:txBody>
      <dsp:txXfrm>
        <a:off x="3782349" y="1331259"/>
        <a:ext cx="1608398" cy="643359"/>
      </dsp:txXfrm>
    </dsp:sp>
    <dsp:sp modelId="{B55B49E7-8769-4E72-9EA7-640C288D8912}">
      <dsp:nvSpPr>
        <dsp:cNvPr id="0" name=""/>
        <dsp:cNvSpPr/>
      </dsp:nvSpPr>
      <dsp:spPr>
        <a:xfrm>
          <a:off x="1261184" y="2376718"/>
          <a:ext cx="981123" cy="98112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3A565-0D3C-412B-BC79-94BC41F11F00}">
      <dsp:nvSpPr>
        <dsp:cNvPr id="0" name=""/>
        <dsp:cNvSpPr/>
      </dsp:nvSpPr>
      <dsp:spPr>
        <a:xfrm>
          <a:off x="1470276" y="2585810"/>
          <a:ext cx="562939" cy="5629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F7FCCB-5FAB-4A57-B0A4-C0B02999A144}">
      <dsp:nvSpPr>
        <dsp:cNvPr id="0" name=""/>
        <dsp:cNvSpPr/>
      </dsp:nvSpPr>
      <dsp:spPr>
        <a:xfrm>
          <a:off x="947547" y="3663437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Your SU is here for you, let us know if you need support</a:t>
          </a:r>
          <a:endParaRPr lang="en-US" sz="1100" kern="1200"/>
        </a:p>
      </dsp:txBody>
      <dsp:txXfrm>
        <a:off x="947547" y="3663437"/>
        <a:ext cx="1608398" cy="643359"/>
      </dsp:txXfrm>
    </dsp:sp>
    <dsp:sp modelId="{E06B32FC-F070-45A2-A1FA-4B9C66987CB7}">
      <dsp:nvSpPr>
        <dsp:cNvPr id="0" name=""/>
        <dsp:cNvSpPr/>
      </dsp:nvSpPr>
      <dsp:spPr>
        <a:xfrm>
          <a:off x="3151053" y="2376718"/>
          <a:ext cx="981123" cy="98112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2E891-A0AE-4A4D-AABE-BF90787D072F}">
      <dsp:nvSpPr>
        <dsp:cNvPr id="0" name=""/>
        <dsp:cNvSpPr/>
      </dsp:nvSpPr>
      <dsp:spPr>
        <a:xfrm>
          <a:off x="3360144" y="2585810"/>
          <a:ext cx="562939" cy="5629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64EB6-A686-42E8-BA2B-68B86B07749A}">
      <dsp:nvSpPr>
        <dsp:cNvPr id="0" name=""/>
        <dsp:cNvSpPr/>
      </dsp:nvSpPr>
      <dsp:spPr>
        <a:xfrm>
          <a:off x="2837415" y="3663437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You have Department Reps, feel free to contact them for wider support</a:t>
          </a:r>
          <a:endParaRPr lang="en-US" sz="1100" kern="1200"/>
        </a:p>
      </dsp:txBody>
      <dsp:txXfrm>
        <a:off x="2837415" y="3663437"/>
        <a:ext cx="1608398" cy="6433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C4518-722A-4AF5-97E1-58348BCB0BAD}">
      <dsp:nvSpPr>
        <dsp:cNvPr id="0" name=""/>
        <dsp:cNvSpPr/>
      </dsp:nvSpPr>
      <dsp:spPr>
        <a:xfrm>
          <a:off x="444922" y="346400"/>
          <a:ext cx="723779" cy="7237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6DB64-8E96-403F-BB33-7138D0DCF3CF}">
      <dsp:nvSpPr>
        <dsp:cNvPr id="0" name=""/>
        <dsp:cNvSpPr/>
      </dsp:nvSpPr>
      <dsp:spPr>
        <a:xfrm>
          <a:off x="2613" y="1331259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Rep Journals are an electronic diary of activities</a:t>
          </a:r>
          <a:endParaRPr lang="en-US" sz="1300" kern="1200"/>
        </a:p>
      </dsp:txBody>
      <dsp:txXfrm>
        <a:off x="2613" y="1331259"/>
        <a:ext cx="1608398" cy="643359"/>
      </dsp:txXfrm>
    </dsp:sp>
    <dsp:sp modelId="{B1629198-FBD1-4670-AB5D-E72979B13414}">
      <dsp:nvSpPr>
        <dsp:cNvPr id="0" name=""/>
        <dsp:cNvSpPr/>
      </dsp:nvSpPr>
      <dsp:spPr>
        <a:xfrm>
          <a:off x="2334790" y="346400"/>
          <a:ext cx="723779" cy="7237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566A9-9A89-49BF-9A83-BC8C13B68253}">
      <dsp:nvSpPr>
        <dsp:cNvPr id="0" name=""/>
        <dsp:cNvSpPr/>
      </dsp:nvSpPr>
      <dsp:spPr>
        <a:xfrm>
          <a:off x="1892481" y="1331259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Let’s the SU know what is happening </a:t>
          </a:r>
          <a:endParaRPr lang="en-US" sz="1300" kern="1200"/>
        </a:p>
      </dsp:txBody>
      <dsp:txXfrm>
        <a:off x="1892481" y="1331259"/>
        <a:ext cx="1608398" cy="643359"/>
      </dsp:txXfrm>
    </dsp:sp>
    <dsp:sp modelId="{22B02611-A322-4F41-9765-E85EE98B2155}">
      <dsp:nvSpPr>
        <dsp:cNvPr id="0" name=""/>
        <dsp:cNvSpPr/>
      </dsp:nvSpPr>
      <dsp:spPr>
        <a:xfrm>
          <a:off x="4224659" y="346400"/>
          <a:ext cx="723779" cy="7237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9A59F-BEB9-4737-ADE8-B8640F39F89D}">
      <dsp:nvSpPr>
        <dsp:cNvPr id="0" name=""/>
        <dsp:cNvSpPr/>
      </dsp:nvSpPr>
      <dsp:spPr>
        <a:xfrm>
          <a:off x="3782349" y="1331259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Keeps an eye on trends</a:t>
          </a:r>
          <a:endParaRPr lang="en-US" sz="1300" kern="1200"/>
        </a:p>
      </dsp:txBody>
      <dsp:txXfrm>
        <a:off x="3782349" y="1331259"/>
        <a:ext cx="1608398" cy="643359"/>
      </dsp:txXfrm>
    </dsp:sp>
    <dsp:sp modelId="{E32EE76B-D1B8-4C45-8EFA-465391731F54}">
      <dsp:nvSpPr>
        <dsp:cNvPr id="0" name=""/>
        <dsp:cNvSpPr/>
      </dsp:nvSpPr>
      <dsp:spPr>
        <a:xfrm>
          <a:off x="1389856" y="2376718"/>
          <a:ext cx="723779" cy="7237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D49B7-2F3B-4EED-946D-03FA470DD9EC}">
      <dsp:nvSpPr>
        <dsp:cNvPr id="0" name=""/>
        <dsp:cNvSpPr/>
      </dsp:nvSpPr>
      <dsp:spPr>
        <a:xfrm>
          <a:off x="947547" y="3361578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Works towards rep rewards </a:t>
          </a:r>
          <a:endParaRPr lang="en-US" sz="1300" kern="1200"/>
        </a:p>
      </dsp:txBody>
      <dsp:txXfrm>
        <a:off x="947547" y="3361578"/>
        <a:ext cx="1608398" cy="643359"/>
      </dsp:txXfrm>
    </dsp:sp>
    <dsp:sp modelId="{F8CA8BBD-34ED-49C0-9754-F17AE4EE27C0}">
      <dsp:nvSpPr>
        <dsp:cNvPr id="0" name=""/>
        <dsp:cNvSpPr/>
      </dsp:nvSpPr>
      <dsp:spPr>
        <a:xfrm>
          <a:off x="3279724" y="2376718"/>
          <a:ext cx="723779" cy="72377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B0EF-8DB1-4DFF-B4AB-9EC71C44C886}">
      <dsp:nvSpPr>
        <dsp:cNvPr id="0" name=""/>
        <dsp:cNvSpPr/>
      </dsp:nvSpPr>
      <dsp:spPr>
        <a:xfrm>
          <a:off x="2837415" y="3361578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Gives the VPE an opportunity to support students where needed</a:t>
          </a:r>
          <a:endParaRPr lang="en-US" sz="1300" kern="1200"/>
        </a:p>
      </dsp:txBody>
      <dsp:txXfrm>
        <a:off x="2837415" y="3361578"/>
        <a:ext cx="1608398" cy="6433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9B2B5-39FA-4D56-8292-556E6DC316BF}">
      <dsp:nvSpPr>
        <dsp:cNvPr id="0" name=""/>
        <dsp:cNvSpPr/>
      </dsp:nvSpPr>
      <dsp:spPr>
        <a:xfrm>
          <a:off x="1231376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1AEF1-8513-4ACF-A552-5AC4C705A5B9}">
      <dsp:nvSpPr>
        <dsp:cNvPr id="0" name=""/>
        <dsp:cNvSpPr/>
      </dsp:nvSpPr>
      <dsp:spPr>
        <a:xfrm>
          <a:off x="1444810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3592F-5B95-4AFA-B670-2BD4E21F3CBF}">
      <dsp:nvSpPr>
        <dsp:cNvPr id="0" name=""/>
        <dsp:cNvSpPr/>
      </dsp:nvSpPr>
      <dsp:spPr>
        <a:xfrm>
          <a:off x="911226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/>
            <a:t>Each year we hold a rep celebration</a:t>
          </a:r>
          <a:endParaRPr lang="en-US" sz="1500" kern="1200"/>
        </a:p>
      </dsp:txBody>
      <dsp:txXfrm>
        <a:off x="911226" y="1313725"/>
        <a:ext cx="1641796" cy="656718"/>
      </dsp:txXfrm>
    </dsp:sp>
    <dsp:sp modelId="{D39C861D-FC62-4C20-B04B-C832D964889D}">
      <dsp:nvSpPr>
        <dsp:cNvPr id="0" name=""/>
        <dsp:cNvSpPr/>
      </dsp:nvSpPr>
      <dsp:spPr>
        <a:xfrm>
          <a:off x="3160488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C516-E443-49F5-B088-99D893CA33A4}">
      <dsp:nvSpPr>
        <dsp:cNvPr id="0" name=""/>
        <dsp:cNvSpPr/>
      </dsp:nvSpPr>
      <dsp:spPr>
        <a:xfrm>
          <a:off x="3373921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F6BAE-862B-46E7-A518-34618B8E91BF}">
      <dsp:nvSpPr>
        <dsp:cNvPr id="0" name=""/>
        <dsp:cNvSpPr/>
      </dsp:nvSpPr>
      <dsp:spPr>
        <a:xfrm>
          <a:off x="2840337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/>
            <a:t>Rep of the Month</a:t>
          </a:r>
          <a:endParaRPr lang="en-US" sz="1500" kern="1200"/>
        </a:p>
      </dsp:txBody>
      <dsp:txXfrm>
        <a:off x="2840337" y="1313725"/>
        <a:ext cx="1641796" cy="656718"/>
      </dsp:txXfrm>
    </dsp:sp>
    <dsp:sp modelId="{A03DE46A-DD58-4ACD-9C16-F5467A0BA470}">
      <dsp:nvSpPr>
        <dsp:cNvPr id="0" name=""/>
        <dsp:cNvSpPr/>
      </dsp:nvSpPr>
      <dsp:spPr>
        <a:xfrm>
          <a:off x="2195932" y="2380893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C594A-899C-4552-8DAD-B1EBADFE3209}">
      <dsp:nvSpPr>
        <dsp:cNvPr id="0" name=""/>
        <dsp:cNvSpPr/>
      </dsp:nvSpPr>
      <dsp:spPr>
        <a:xfrm>
          <a:off x="2409366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47897-2F31-4736-B446-87613FC06A31}">
      <dsp:nvSpPr>
        <dsp:cNvPr id="0" name=""/>
        <dsp:cNvSpPr/>
      </dsp:nvSpPr>
      <dsp:spPr>
        <a:xfrm>
          <a:off x="1875782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/>
            <a:t>Rep of the year</a:t>
          </a:r>
          <a:endParaRPr lang="en-US" sz="1500" kern="1200"/>
        </a:p>
      </dsp:txBody>
      <dsp:txXfrm>
        <a:off x="1875782" y="3694331"/>
        <a:ext cx="1641796" cy="6567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B14CA-F80A-412A-B673-4585CF7080E3}">
      <dsp:nvSpPr>
        <dsp:cNvPr id="0" name=""/>
        <dsp:cNvSpPr/>
      </dsp:nvSpPr>
      <dsp:spPr>
        <a:xfrm>
          <a:off x="68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4789F-BCC4-484B-BFF6-D4C83FC5E737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CF0F5-DFCB-402A-B7DC-5C09F005876E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Rep Conference – Jan 26</a:t>
          </a:r>
          <a:r>
            <a:rPr lang="en-GB" sz="1700" kern="1200" baseline="30000"/>
            <a:t>th</a:t>
          </a:r>
          <a:endParaRPr lang="en-US" sz="1700" kern="1200"/>
        </a:p>
      </dsp:txBody>
      <dsp:txXfrm>
        <a:off x="333914" y="2456402"/>
        <a:ext cx="1800000" cy="720000"/>
      </dsp:txXfrm>
    </dsp:sp>
    <dsp:sp modelId="{E56F2A6A-1A11-48F5-A821-257088CD23A2}">
      <dsp:nvSpPr>
        <dsp:cNvPr id="0" name=""/>
        <dsp:cNvSpPr/>
      </dsp:nvSpPr>
      <dsp:spPr>
        <a:xfrm>
          <a:off x="2799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BA8D6-51DE-465D-9C02-7B6F8A888F56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1641E-9764-451F-94FB-88D658AFF00D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Elections – 26</a:t>
          </a:r>
          <a:r>
            <a:rPr lang="en-GB" sz="1700" kern="1200" baseline="30000"/>
            <a:t>th</a:t>
          </a:r>
          <a:r>
            <a:rPr lang="en-GB" sz="1700" kern="1200"/>
            <a:t> Jan – 1</a:t>
          </a:r>
          <a:r>
            <a:rPr lang="en-GB" sz="1700" kern="1200" baseline="30000"/>
            <a:t>st</a:t>
          </a:r>
          <a:r>
            <a:rPr lang="en-GB" sz="1700" kern="1200"/>
            <a:t> Feb </a:t>
          </a:r>
          <a:endParaRPr lang="en-US" sz="1700" kern="1200" dirty="0"/>
        </a:p>
      </dsp:txBody>
      <dsp:txXfrm>
        <a:off x="2448914" y="2456402"/>
        <a:ext cx="1800000" cy="720000"/>
      </dsp:txXfrm>
    </dsp:sp>
    <dsp:sp modelId="{5DEF897B-A4AD-43AB-81F3-7B076A7FD88A}">
      <dsp:nvSpPr>
        <dsp:cNvPr id="0" name=""/>
        <dsp:cNvSpPr/>
      </dsp:nvSpPr>
      <dsp:spPr>
        <a:xfrm>
          <a:off x="491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9AEBE-3B35-40C5-8CCD-8569AD970B86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A6FA8-DBD5-46FC-8F60-6F0977A93BC4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All Student meeting – Jan 23</a:t>
          </a:r>
          <a:r>
            <a:rPr lang="en-GB" sz="1700" kern="1200" baseline="30000"/>
            <a:t>rd</a:t>
          </a:r>
          <a:endParaRPr lang="en-US" sz="1700" kern="1200"/>
        </a:p>
      </dsp:txBody>
      <dsp:txXfrm>
        <a:off x="4563914" y="2456402"/>
        <a:ext cx="1800000" cy="720000"/>
      </dsp:txXfrm>
    </dsp:sp>
    <dsp:sp modelId="{8F4FB0E5-B852-4D8A-89A6-7665B3E7B07B}">
      <dsp:nvSpPr>
        <dsp:cNvPr id="0" name=""/>
        <dsp:cNvSpPr/>
      </dsp:nvSpPr>
      <dsp:spPr>
        <a:xfrm>
          <a:off x="7029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75AD8-E7A4-4917-A760-676C5CB1721D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897A2-55CA-4867-B24D-C2343B46F9C0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Rep Forum 1 – 16</a:t>
          </a:r>
          <a:r>
            <a:rPr lang="en-GB" sz="1700" kern="1200" baseline="30000"/>
            <a:t>th</a:t>
          </a:r>
          <a:r>
            <a:rPr lang="en-GB" sz="1700" kern="1200"/>
            <a:t> November</a:t>
          </a:r>
          <a:endParaRPr lang="en-US" sz="1700" kern="1200"/>
        </a:p>
      </dsp:txBody>
      <dsp:txXfrm>
        <a:off x="6678914" y="2456402"/>
        <a:ext cx="1800000" cy="720000"/>
      </dsp:txXfrm>
    </dsp:sp>
    <dsp:sp modelId="{1A982200-8719-4536-B991-60D77B900ABE}">
      <dsp:nvSpPr>
        <dsp:cNvPr id="0" name=""/>
        <dsp:cNvSpPr/>
      </dsp:nvSpPr>
      <dsp:spPr>
        <a:xfrm>
          <a:off x="914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F1973-8D0F-45E3-A4FD-AF3C01F53F2B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1BAE2-CE59-4AF8-AB9A-C649382E4056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Rep Forum 2 – 13</a:t>
          </a:r>
          <a:r>
            <a:rPr lang="en-GB" sz="1700" kern="1200" baseline="30000"/>
            <a:t>th</a:t>
          </a:r>
          <a:r>
            <a:rPr lang="en-GB" sz="1700" kern="1200"/>
            <a:t> March</a:t>
          </a:r>
          <a:endParaRPr lang="en-US" sz="1700" kern="1200"/>
        </a:p>
      </dsp:txBody>
      <dsp:txXfrm>
        <a:off x="8793914" y="245640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4866E-2058-44ED-AE51-780B89521000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AC45F-E997-499D-B60C-31EF3C4A8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80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as you can see </a:t>
            </a:r>
            <a:r>
              <a:rPr lang="en-GB" dirty="0" err="1"/>
              <a:t>theres</a:t>
            </a:r>
            <a:r>
              <a:rPr lang="en-GB" dirty="0"/>
              <a:t> a lot more of you than there is of me, and that’s why I need your help!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AC45F-E997-499D-B60C-31EF3C4A80D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62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81345-673E-04F4-BEA0-45505A990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BE7E8-0080-F84E-F16F-6A2A340DC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F30BA-705F-6C79-3576-AF2C5FE4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C852F-0F74-1B5F-2F46-4A684F4B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F3F2D-36F4-1EC2-2FC7-66C8BA34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65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DDE4-9BC3-D26D-4A1B-3422BF63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5603C-9047-C728-A523-1BCD5A058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6E92E-6662-8E16-B025-5F6F28B06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4A2AE-FA73-8293-80A3-CFBF4296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A3981-3DBC-2657-D872-D5A07B27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705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C8A30D-39EF-6EB1-257D-56D889D6E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4902C-14B6-F766-1877-ED3B4EDE8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26517-6597-3E96-2EA3-BFAF7961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7B620-0A55-40E3-BEFF-6EC20FAD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AE464-CF7C-BFE3-1517-D927230F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66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0EF2-2DB0-8814-2E75-D88A3553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29D3F-D2A3-8B31-6DAB-0D0A83B3A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2B07E-2E5B-A645-1D67-FD345D9C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B3100-7E25-5DAD-4851-DC6721E70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2FE6C-EDAF-F9AA-3354-2DF590B3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61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D15DA-67EB-6DE7-2226-32549420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B7FAB-4FD1-C84D-6D3E-D7CCF5051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9A5CC-21E1-5C19-2972-1847FF63A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30497-96D2-7AB5-2CB4-32997273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1878A-E91E-4279-6653-99FF0DA5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847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59B9-0401-87F2-6CD6-644DF95BB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34F42-96BC-74CB-6A29-0CCAB5C82E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7C371-7D3D-1BC2-4BC2-361188C9A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8CF9F-97D1-BCB6-7DB7-DEA93C6EE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D543F-FEC4-7502-D970-81835A49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1670E-DB23-3F78-6A31-BF627812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48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0203-9018-249A-8BBE-4F1A6AC3D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79B58-4A54-8FBF-69CE-BB8639384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13B07-CF45-7E68-A31C-176F245C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EC510E-C0B7-709C-763A-EE1128A9E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53E8D-85E1-9960-3C0F-70D4BD997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429CAD-2F03-56A9-8D7B-83BE87396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7AB185-3610-A138-41C1-A321AFB99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83A97-B670-592E-BBD9-1EB478A1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45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6A48-19A1-5D63-B24B-CAE1C1619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C2A95B-F28D-7F80-C810-B7550B46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9EAE4-E101-1B34-EA85-CF10E9754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D1938-8C74-379D-9CEE-7A5AD51C7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1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4D69A-AE91-6028-5DCB-9E1EB6C0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B06A9-5760-6AFA-9300-B4F82F8CD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5A168-BEDC-7B53-4088-684EDF043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21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B8848-1540-D71E-B641-8DE2BAD9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CC5E-2171-CDE1-9A91-2680734BC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DF73C-4FB2-215B-08BD-49A9C0CAE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4D4B5-2918-130F-221A-63629EFF4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89FFA-0CC5-F27E-C732-5DECE332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81465-3B71-FC36-32C6-44A8D6C5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275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9B3A-F3A3-9F8C-9E5B-15B818AF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A6C2B9-9B7B-9167-2BA4-1EECBD945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39BF7-98AF-CF4E-E3F1-BF2166987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9246B-85F7-23D3-10D2-329DE4A1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C78E4-1F51-B77A-A35B-FFF1A89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2A065-DA12-65E7-1855-5C8ACFFA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85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A56B0-40E0-AAFB-D8AC-8D945618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24843-3B67-9646-966B-34D5CDA2D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18717-6AF0-D6AE-F127-039920426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6CA6D-9B1B-4F4B-8796-9C623E24715E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2863B-1F9D-90EA-8FA9-3E1CB691A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3A02C-68B2-5D9C-EA1B-CFA3BE856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10405-2396-46B2-AFEE-A08CBAC65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1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v.Presdee@worc.ac.uk" TargetMode="External"/><Relationship Id="rId2" Type="http://schemas.openxmlformats.org/officeDocument/2006/relationships/hyperlink" Target="mailto:sebastian.james@worc.ac.u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FCCB3-620F-BC5D-92DB-7380D3C2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71231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Please keep camera’s and mic’s off (to save the internet)</a:t>
            </a:r>
            <a:br>
              <a:rPr lang="en-GB" sz="5400" dirty="0"/>
            </a:br>
            <a:br>
              <a:rPr lang="en-GB" sz="5400" dirty="0"/>
            </a:br>
            <a:r>
              <a:rPr lang="en-GB" sz="5400" dirty="0"/>
              <a:t>Please note: This session will </a:t>
            </a:r>
            <a:r>
              <a:rPr lang="en-GB" sz="5400"/>
              <a:t>be recorded.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84118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8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6F906-72EC-F8DA-4B06-902A121A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University </a:t>
            </a: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9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8ED3F-B990-F21B-1D1E-B8474F6A9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7" r="21988" b="1"/>
          <a:stretch/>
        </p:blipFill>
        <p:spPr>
          <a:xfrm>
            <a:off x="4125081" y="972235"/>
            <a:ext cx="3383280" cy="5047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333128-DB2A-291C-C88E-93E19BD325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33"/>
          <a:stretch/>
        </p:blipFill>
        <p:spPr>
          <a:xfrm>
            <a:off x="7812357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AD9B3-2C7B-64C0-D47B-D58ED21A1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College Directors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F90F40D2-5D74-8ED0-EDCA-D8C5B7B65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2" r="9022"/>
          <a:stretch/>
        </p:blipFill>
        <p:spPr>
          <a:xfrm>
            <a:off x="4125081" y="972235"/>
            <a:ext cx="3383280" cy="5047735"/>
          </a:xfrm>
          <a:prstGeom prst="rect">
            <a:avLst/>
          </a:prstGeom>
        </p:spPr>
      </p:pic>
      <p:pic>
        <p:nvPicPr>
          <p:cNvPr id="4" name="Picture 3" descr="A person in a suit with her hands out&#10;&#10;Description automatically generated">
            <a:extLst>
              <a:ext uri="{FF2B5EF4-FFF2-40B4-BE49-F238E27FC236}">
                <a16:creationId xmlns:a16="http://schemas.microsoft.com/office/drawing/2014/main" id="{EE713045-C0E7-7F57-4241-18FFC184B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8" r="-3" b="-3"/>
          <a:stretch/>
        </p:blipFill>
        <p:spPr>
          <a:xfrm>
            <a:off x="7812357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0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058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094C45-ACD8-C865-A1A6-3794503F9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8" y="942975"/>
            <a:ext cx="1806575" cy="2674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23F9BB-1C67-6340-4408-3C1670DCA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75" y="942975"/>
            <a:ext cx="1939925" cy="2674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F9414-BC6C-CD61-7E8F-5F9DAEC31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013" y="942975"/>
            <a:ext cx="1300163" cy="1300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6CDA8-E2BC-54CF-18C2-EA9C495C4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013" y="2317750"/>
            <a:ext cx="1300163" cy="1300163"/>
          </a:xfrm>
          <a:prstGeom prst="rect">
            <a:avLst/>
          </a:prstGeom>
        </p:spPr>
      </p:pic>
      <p:pic>
        <p:nvPicPr>
          <p:cNvPr id="2054" name="Picture 6" descr="dr-helen-scott">
            <a:extLst>
              <a:ext uri="{FF2B5EF4-FFF2-40B4-BE49-F238E27FC236}">
                <a16:creationId xmlns:a16="http://schemas.microsoft.com/office/drawing/2014/main" id="{7C1278BB-676F-B1BB-60FE-75F152586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942975"/>
            <a:ext cx="1755775" cy="2674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09604-2899-F524-2795-67B252416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175" y="942975"/>
            <a:ext cx="1755775" cy="2674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3BE14-7FA5-9073-0548-3DD8B30CD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563" y="942975"/>
            <a:ext cx="912813" cy="1158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E7CBCF-9373-C5EC-50A1-7ED9DCB9CA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563" y="2176463"/>
            <a:ext cx="912813" cy="1441450"/>
          </a:xfrm>
          <a:prstGeom prst="rect">
            <a:avLst/>
          </a:prstGeom>
        </p:spPr>
      </p:pic>
      <p:pic>
        <p:nvPicPr>
          <p:cNvPr id="2052" name="Picture 4" descr="Robert Dudley stood in front of window in suit attire">
            <a:extLst>
              <a:ext uri="{FF2B5EF4-FFF2-40B4-BE49-F238E27FC236}">
                <a16:creationId xmlns:a16="http://schemas.microsoft.com/office/drawing/2014/main" id="{F463EAD9-B715-7AE6-2023-AE63B6F0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988" y="942975"/>
            <a:ext cx="982663" cy="1071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iz-davies-ward">
            <a:extLst>
              <a:ext uri="{FF2B5EF4-FFF2-40B4-BE49-F238E27FC236}">
                <a16:creationId xmlns:a16="http://schemas.microsoft.com/office/drawing/2014/main" id="{2DD72543-0C4D-5651-7FD3-42155ED45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988" y="2089150"/>
            <a:ext cx="982663" cy="1528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50ADF-8858-E369-851B-9707DB59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68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Heads of School</a:t>
            </a:r>
          </a:p>
        </p:txBody>
      </p:sp>
    </p:spTree>
    <p:extLst>
      <p:ext uri="{BB962C8B-B14F-4D97-AF65-F5344CB8AC3E}">
        <p14:creationId xmlns:p14="http://schemas.microsoft.com/office/powerpoint/2010/main" val="640925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901D4-C600-CEDF-4E86-BD4EBD479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University “Buzz words”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4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42303-A7E6-7D01-4EC2-2DEF9101B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love a buzz word at universities, here are some of the most common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D1689-92CB-B6A6-1B19-C4CD3B4CB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Uni talk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5511C-49DE-D8A0-2D3E-016DC6C7CA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Level</a:t>
            </a:r>
          </a:p>
          <a:p>
            <a:r>
              <a:rPr lang="en-GB" dirty="0"/>
              <a:t>Cohort</a:t>
            </a:r>
          </a:p>
          <a:p>
            <a:r>
              <a:rPr lang="en-GB" dirty="0"/>
              <a:t>PAT</a:t>
            </a:r>
          </a:p>
          <a:p>
            <a:r>
              <a:rPr lang="en-GB" dirty="0"/>
              <a:t>SSLC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544E4-FC6C-8936-07A0-F754ADCA2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Real talk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B8F0E3-E642-A4E7-75B3-6DA1E77A6F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Your year group</a:t>
            </a:r>
          </a:p>
          <a:p>
            <a:r>
              <a:rPr lang="en-GB" dirty="0"/>
              <a:t>Your course group </a:t>
            </a:r>
          </a:p>
          <a:p>
            <a:r>
              <a:rPr lang="en-GB" dirty="0"/>
              <a:t>Personal Academic Tutor</a:t>
            </a:r>
          </a:p>
          <a:p>
            <a:r>
              <a:rPr lang="en-GB" dirty="0"/>
              <a:t>Student Staff Liaison Committee</a:t>
            </a:r>
          </a:p>
        </p:txBody>
      </p:sp>
    </p:spTree>
    <p:extLst>
      <p:ext uri="{BB962C8B-B14F-4D97-AF65-F5344CB8AC3E}">
        <p14:creationId xmlns:p14="http://schemas.microsoft.com/office/powerpoint/2010/main" val="104043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1AFEA-2442-4A9F-BA37-8C469F306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0EE96-81EF-C1A6-1B39-B2C29326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08" y="637046"/>
            <a:ext cx="5174207" cy="29714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a course rep?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872052">
            <a:off x="6113252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F3196-19BA-787E-DD56-81E9DB8B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/>
              <a:t>What is a course rep?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6CDE26-2DE1-8859-9CA0-6C2F49EE5C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099195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6047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9A1095B-A4DE-5D4A-7C3C-1B6FF62122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414594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0449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02907-EF77-8864-5AF0-C91FC9CD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/>
              <a:t>What isn’t a course rep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0EE654-E952-8B76-A161-6977053884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164215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8480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FF9C6-F31D-6AA2-EEDB-841296D9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GB" sz="5200"/>
              <a:t>What role does a course rep play?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FD2EDB-B38F-0708-54D7-12F12E44F0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403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6171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EF2AB-45CF-252D-93A6-C31316EF9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Course Rep Training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242BA-AFE3-947C-409D-0AFCCF903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96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EED02-EF3B-5649-D7E2-A6025083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640080"/>
            <a:ext cx="6894576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Feedback</a:t>
            </a:r>
          </a:p>
        </p:txBody>
      </p:sp>
      <p:pic>
        <p:nvPicPr>
          <p:cNvPr id="4" name="Picture 3" descr="Hand placing stars">
            <a:extLst>
              <a:ext uri="{FF2B5EF4-FFF2-40B4-BE49-F238E27FC236}">
                <a16:creationId xmlns:a16="http://schemas.microsoft.com/office/drawing/2014/main" id="{64325E59-31F7-DA5C-C1DD-DA4349F97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80" r="17702" b="-1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05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9B452-FA36-C8AF-EF66-960BD7E4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‘</a:t>
            </a:r>
            <a:r>
              <a:rPr lang="en-US" sz="36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the transmission of evaluative or corrective information about an action, event, or process to the original or controlling source’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D5F00-DEC5-D615-DEE8-9E36CBBEF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5660607"/>
            <a:ext cx="10909643" cy="5526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talk a lot about feedback but here’s one definition of it</a:t>
            </a:r>
          </a:p>
        </p:txBody>
      </p:sp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FCEC9454-0A12-7ABA-374D-AE90D90DD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2700" y="591670"/>
            <a:ext cx="2742004" cy="2742004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2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C14EB5-4241-A702-4684-8BA2EB0A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GB" sz="4600"/>
              <a:t>What ways can we gather feedback?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F42786DE-CA64-C11C-361A-2DA53AE33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936" y="699516"/>
            <a:ext cx="5458968" cy="5458968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B6638-E54E-F6EE-7F05-B5868F947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en-GB" sz="2200" dirty="0"/>
              <a:t>Social Media</a:t>
            </a:r>
          </a:p>
          <a:p>
            <a:r>
              <a:rPr lang="en-GB" sz="2200" dirty="0"/>
              <a:t>Pen and Paper</a:t>
            </a:r>
          </a:p>
          <a:p>
            <a:r>
              <a:rPr lang="en-GB" sz="2200" dirty="0"/>
              <a:t>Verbal</a:t>
            </a:r>
          </a:p>
          <a:p>
            <a:r>
              <a:rPr lang="en-GB" sz="2200" dirty="0"/>
              <a:t>Email</a:t>
            </a:r>
          </a:p>
          <a:p>
            <a:r>
              <a:rPr lang="en-GB" sz="2200" dirty="0"/>
              <a:t>Lecturer’s or Staff</a:t>
            </a:r>
          </a:p>
          <a:p>
            <a:r>
              <a:rPr lang="en-GB" sz="2200" dirty="0"/>
              <a:t>Student Union</a:t>
            </a:r>
          </a:p>
        </p:txBody>
      </p:sp>
    </p:spTree>
    <p:extLst>
      <p:ext uri="{BB962C8B-B14F-4D97-AF65-F5344CB8AC3E}">
        <p14:creationId xmlns:p14="http://schemas.microsoft.com/office/powerpoint/2010/main" val="637895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1EE47-4F11-591A-4FE2-B028E6E6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sz="3700"/>
              <a:t>Now we have our feedback what can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ABF61-D686-8867-00EF-3D61C98B5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GB" sz="2000"/>
              <a:t>Talk to another Course Rep</a:t>
            </a:r>
          </a:p>
          <a:p>
            <a:r>
              <a:rPr lang="en-GB" sz="2000"/>
              <a:t>Speak to your course leader (email or verbally)</a:t>
            </a:r>
          </a:p>
          <a:p>
            <a:r>
              <a:rPr lang="en-GB" sz="2000"/>
              <a:t>Talk to the VPE for signposting or support</a:t>
            </a:r>
          </a:p>
          <a:p>
            <a:r>
              <a:rPr lang="en-GB" sz="2000"/>
              <a:t>If appropriate talk to the cohort </a:t>
            </a:r>
          </a:p>
          <a:p>
            <a:r>
              <a:rPr lang="en-GB" sz="2000"/>
              <a:t>Raise at an SSLC</a:t>
            </a:r>
          </a:p>
        </p:txBody>
      </p:sp>
      <p:pic>
        <p:nvPicPr>
          <p:cNvPr id="5" name="Picture 4" descr="Different coloured question marks">
            <a:extLst>
              <a:ext uri="{FF2B5EF4-FFF2-40B4-BE49-F238E27FC236}">
                <a16:creationId xmlns:a16="http://schemas.microsoft.com/office/drawing/2014/main" id="{A26E1B75-4F3C-DC4E-D17E-037CEEF7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9" r="26665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59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CD27E-A3EA-9D33-93EE-FB60F95C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Really important to share results or outcomes with fellow students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14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F942C-4526-F392-9215-2507876A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GB" dirty="0"/>
              <a:t>Things to remember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9F18E-C0CB-DD32-3E6E-4C4D8B11B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-1" b="-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9359D0-221E-6B58-8650-781D063EA6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4377292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9374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3D77EE-A33E-6314-CF02-4360415A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GB" dirty="0"/>
              <a:t>Rep Journals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6CD7A-DD01-64DD-9DDE-527948398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2" r="26450" b="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E6C0E8-371C-54F6-5279-585F9171A1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433058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77C06A39-7D00-FA8D-6B79-435E60F5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61" y="603995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066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FB077-68BB-37E4-7643-7F3A6874B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dirty="0"/>
              <a:t>Rep Rewards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B17F9E-8CE3-475D-3A13-44FD32372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52" r="17398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786795-6C77-7DED-70E9-65736A66B9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84009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4632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B9D73-2271-D737-1AA8-C14B83D0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The year ahead</a:t>
            </a:r>
          </a:p>
        </p:txBody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E0DF7081-76BB-9A47-30C7-8D12267706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701287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2208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8704E-27F7-FEAA-ADCD-86CBDB4D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Contacts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6F23E-2BB4-11B2-B78D-5C76CFC1C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Seb - Vice President Education</a:t>
            </a:r>
          </a:p>
          <a:p>
            <a:r>
              <a:rPr lang="en-GB" dirty="0">
                <a:hlinkClick r:id="rId2"/>
              </a:rPr>
              <a:t>sebastian.james@worc.ac.uk</a:t>
            </a:r>
            <a:r>
              <a:rPr lang="en-GB" dirty="0"/>
              <a:t> working hours 09:00 – 17:00 M-F</a:t>
            </a:r>
          </a:p>
          <a:p>
            <a:r>
              <a:rPr lang="en-GB" dirty="0"/>
              <a:t>@sebvpe23 – Instagram</a:t>
            </a:r>
          </a:p>
          <a:p>
            <a:r>
              <a:rPr lang="en-GB" dirty="0"/>
              <a:t>Sebastian James – Teams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Vic – Student Voice Assistant</a:t>
            </a:r>
          </a:p>
          <a:p>
            <a:r>
              <a:rPr lang="en-GB" dirty="0">
                <a:hlinkClick r:id="rId3"/>
              </a:rPr>
              <a:t>v.presdee@worc.ac.uk</a:t>
            </a:r>
            <a:r>
              <a:rPr lang="en-GB" dirty="0"/>
              <a:t> working hours 08:30 – 16:30 M-F</a:t>
            </a:r>
          </a:p>
        </p:txBody>
      </p:sp>
    </p:spTree>
    <p:extLst>
      <p:ext uri="{BB962C8B-B14F-4D97-AF65-F5344CB8AC3E}">
        <p14:creationId xmlns:p14="http://schemas.microsoft.com/office/powerpoint/2010/main" val="293320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CB500-FC37-10A9-278D-FCA5D7F0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What we will cover.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0E2533-620F-17DB-3FBA-C31CAEA24F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66584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6581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C2264-68A2-C9AE-CADF-3AFCAD90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8139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4B22F-B4EB-B644-1E98-683FCABFD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The who’s who?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1137C-ECF7-ACD8-F6BC-32A0EF174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5" r="-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528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E0B7C2-7545-D612-F9A0-7FE83FA79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8" y="822325"/>
            <a:ext cx="4411663" cy="2916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0DBF33-47C8-EDBD-4FF2-2263DA34F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63" y="822325"/>
            <a:ext cx="4448175" cy="2916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DD88C0-3A81-794D-7D0C-33A6F2804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350" y="822325"/>
            <a:ext cx="1892300" cy="2916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962A1-B0DB-2D2C-8E93-A2E8E7715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68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Seb James VPE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224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0522-7B71-B798-4C52-CC7DC675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Student’s union support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09F6C-9DB3-8DDF-9FB4-F699C40A5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1805588"/>
            <a:ext cx="2782957" cy="3074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BD81C-9018-9892-AA9F-6BC7313CC390}"/>
              </a:ext>
            </a:extLst>
          </p:cNvPr>
          <p:cNvSpPr txBox="1"/>
          <p:nvPr/>
        </p:nvSpPr>
        <p:spPr>
          <a:xfrm>
            <a:off x="434163" y="4994786"/>
            <a:ext cx="4246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u="sng" dirty="0">
                <a:solidFill>
                  <a:srgbClr val="111B40"/>
                </a:solidFill>
                <a:effectLst/>
                <a:latin typeface="Open Sans" panose="020B0606030504020204" pitchFamily="34" charset="0"/>
              </a:rPr>
              <a:t>Antonia Rossiter-Eaglesfield (She/Her) - </a:t>
            </a:r>
          </a:p>
          <a:p>
            <a:r>
              <a:rPr lang="en-GB" sz="12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Director of Representation and Membership Services</a:t>
            </a:r>
            <a:br>
              <a:rPr lang="en-GB" sz="1200" dirty="0"/>
            </a:br>
            <a:endParaRPr lang="en-GB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41F24-104D-EBFC-6DF5-1535F399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407" y="1690688"/>
            <a:ext cx="3801679" cy="3074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3C4B3E-FAE0-1D8A-A516-094818E537FE}"/>
              </a:ext>
            </a:extLst>
          </p:cNvPr>
          <p:cNvSpPr txBox="1"/>
          <p:nvPr/>
        </p:nvSpPr>
        <p:spPr>
          <a:xfrm>
            <a:off x="7396407" y="4994786"/>
            <a:ext cx="47739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Vic Presdee (They/Them) – </a:t>
            </a:r>
          </a:p>
          <a:p>
            <a:r>
              <a:rPr lang="en-GB" sz="1400" b="1" dirty="0"/>
              <a:t>Student Voice Assistant.</a:t>
            </a:r>
          </a:p>
          <a:p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44701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0B72E-C16F-9964-F422-A6D17056F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Department Reps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EC71E-831E-6712-7CA1-1BD705C14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Institute of Education</a:t>
            </a:r>
          </a:p>
          <a:p>
            <a:r>
              <a:rPr lang="en-GB" dirty="0"/>
              <a:t>Primary Education – Ellie Harris (She/Her)</a:t>
            </a:r>
          </a:p>
          <a:p>
            <a:r>
              <a:rPr lang="en-GB" dirty="0"/>
              <a:t>Secondary and Post Compulsory – Sarah Stanley (She/Her) </a:t>
            </a:r>
          </a:p>
          <a:p>
            <a:r>
              <a:rPr lang="en-GB" dirty="0"/>
              <a:t>Education and Inclusion – Kristine Mendoza (She/Her)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Humanities</a:t>
            </a:r>
          </a:p>
          <a:p>
            <a:r>
              <a:rPr lang="en-GB" dirty="0"/>
              <a:t>English, Media and Culture – Elliot Atkinson (He/Him)</a:t>
            </a:r>
          </a:p>
          <a:p>
            <a:r>
              <a:rPr lang="en-GB" dirty="0"/>
              <a:t>History, Politics and Sociology – Harry Mellor (He/Him)</a:t>
            </a:r>
          </a:p>
          <a:p>
            <a:r>
              <a:rPr lang="en-GB" dirty="0"/>
              <a:t>Law – Caysee Webster-Miles (He/Him)</a:t>
            </a:r>
          </a:p>
        </p:txBody>
      </p:sp>
    </p:spTree>
    <p:extLst>
      <p:ext uri="{BB962C8B-B14F-4D97-AF65-F5344CB8AC3E}">
        <p14:creationId xmlns:p14="http://schemas.microsoft.com/office/powerpoint/2010/main" val="763557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C76AD-F088-BC2B-F620-ACA6A535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Department Reps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013C7-EF65-21CF-257F-5BB66455F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Allied Health and the Community</a:t>
            </a:r>
          </a:p>
          <a:p>
            <a:r>
              <a:rPr lang="en-GB" sz="2400" dirty="0"/>
              <a:t>Occupational Therapy, Physiotherapy and Nutritional Therapy – Oliver </a:t>
            </a:r>
            <a:r>
              <a:rPr lang="en-GB" sz="2400" dirty="0" err="1"/>
              <a:t>Nightengale</a:t>
            </a:r>
            <a:r>
              <a:rPr lang="en-GB" sz="2400" dirty="0"/>
              <a:t> (He/Him)</a:t>
            </a:r>
          </a:p>
          <a:p>
            <a:r>
              <a:rPr lang="en-GB" sz="2400" dirty="0"/>
              <a:t>Health and Wellbeing – Hannah Harrison (She/Her)</a:t>
            </a:r>
          </a:p>
          <a:p>
            <a:r>
              <a:rPr lang="en-GB" sz="2400" dirty="0"/>
              <a:t>Social Work and the Community – Alice Mills-Adams (She/Her)</a:t>
            </a:r>
          </a:p>
          <a:p>
            <a:r>
              <a:rPr lang="en-GB" sz="2400" dirty="0"/>
              <a:t>Paramedics and Physicians Associates – Katherine Stone (She/Her)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Nursing and Midwifery </a:t>
            </a:r>
          </a:p>
          <a:p>
            <a:r>
              <a:rPr lang="en-GB" sz="2400" dirty="0"/>
              <a:t>Nursing Associates and Apprentices – Vimal Vinay (He/Him)</a:t>
            </a:r>
          </a:p>
          <a:p>
            <a:r>
              <a:rPr lang="en-GB" sz="2400" dirty="0"/>
              <a:t>Pre-Registration Nursing – Swathi Suresh (She/Her)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28772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CACFF-BEA3-4398-D2A4-068DC921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Department Reps	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85364-029D-7436-7BEA-EC49649B4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200" dirty="0"/>
              <a:t>Science and the Environment</a:t>
            </a:r>
          </a:p>
          <a:p>
            <a:r>
              <a:rPr lang="en-GB" sz="2200" dirty="0"/>
              <a:t>Biological Science – Jack Edwards (He/Him)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Worcester Business School</a:t>
            </a:r>
          </a:p>
          <a:p>
            <a:r>
              <a:rPr lang="en-GB" sz="2200" dirty="0"/>
              <a:t>Computing – Connor Hay (He/Him)</a:t>
            </a:r>
          </a:p>
          <a:p>
            <a:r>
              <a:rPr lang="en-GB" sz="2200" dirty="0"/>
              <a:t>Management and Finance – Anesse Ameer (He/Him)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Psychology</a:t>
            </a:r>
          </a:p>
          <a:p>
            <a:r>
              <a:rPr lang="en-GB" sz="2200" dirty="0"/>
              <a:t>Performance, Health and Wellbeing – Samantha Ayettey (She/Her)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Sport and Exercise Science</a:t>
            </a:r>
          </a:p>
          <a:p>
            <a:r>
              <a:rPr lang="en-GB" sz="2200" dirty="0"/>
              <a:t>PE and Coaching – Nathan Charles (He/Him)</a:t>
            </a:r>
          </a:p>
        </p:txBody>
      </p:sp>
    </p:spTree>
    <p:extLst>
      <p:ext uri="{BB962C8B-B14F-4D97-AF65-F5344CB8AC3E}">
        <p14:creationId xmlns:p14="http://schemas.microsoft.com/office/powerpoint/2010/main" val="1025632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854</Words>
  <Application>Microsoft Office PowerPoint</Application>
  <PresentationFormat>Widescreen</PresentationFormat>
  <Paragraphs>136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Office Theme</vt:lpstr>
      <vt:lpstr>Please keep camera’s and mic’s off (to save the internet)  Please note: This session will be recorded.</vt:lpstr>
      <vt:lpstr>Course Rep Training</vt:lpstr>
      <vt:lpstr>What we will cover. </vt:lpstr>
      <vt:lpstr>The who’s who?</vt:lpstr>
      <vt:lpstr>Seb James VPE</vt:lpstr>
      <vt:lpstr>The Student’s union support team</vt:lpstr>
      <vt:lpstr>Department Reps </vt:lpstr>
      <vt:lpstr>Department Reps</vt:lpstr>
      <vt:lpstr>Department Reps </vt:lpstr>
      <vt:lpstr>The University </vt:lpstr>
      <vt:lpstr>College Directors </vt:lpstr>
      <vt:lpstr>Heads of School</vt:lpstr>
      <vt:lpstr>University “Buzz words”</vt:lpstr>
      <vt:lpstr>We love a buzz word at universities, here are some of the most common</vt:lpstr>
      <vt:lpstr>What is a course rep?</vt:lpstr>
      <vt:lpstr>What is a course rep?</vt:lpstr>
      <vt:lpstr>PowerPoint Presentation</vt:lpstr>
      <vt:lpstr>What isn’t a course rep</vt:lpstr>
      <vt:lpstr>What role does a course rep play?</vt:lpstr>
      <vt:lpstr>Feedback</vt:lpstr>
      <vt:lpstr>‘the transmission of evaluative or corrective information about an action, event, or process to the original or controlling source’</vt:lpstr>
      <vt:lpstr>What ways can we gather feedback?</vt:lpstr>
      <vt:lpstr>Now we have our feedback what can we do?</vt:lpstr>
      <vt:lpstr>Really important to share results or outcomes with fellow students</vt:lpstr>
      <vt:lpstr>Things to remember</vt:lpstr>
      <vt:lpstr>Rep Journals</vt:lpstr>
      <vt:lpstr>Rep Rewards</vt:lpstr>
      <vt:lpstr>The year ahead</vt:lpstr>
      <vt:lpstr>Contacts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Rep Training</dc:title>
  <dc:creator>Sebastian James</dc:creator>
  <cp:lastModifiedBy>Sebastian James</cp:lastModifiedBy>
  <cp:revision>1</cp:revision>
  <dcterms:created xsi:type="dcterms:W3CDTF">2023-10-18T08:36:54Z</dcterms:created>
  <dcterms:modified xsi:type="dcterms:W3CDTF">2023-10-20T12:45:22Z</dcterms:modified>
</cp:coreProperties>
</file>