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ement Servini" userId="90157490-cb79-4c55-8716-4ed146fa1424" providerId="ADAL" clId="{A0E90D92-49A8-499C-A5B4-A3AAF226E1FE}"/>
    <pc:docChg chg="custSel delSld modSld">
      <pc:chgData name="Clement Servini" userId="90157490-cb79-4c55-8716-4ed146fa1424" providerId="ADAL" clId="{A0E90D92-49A8-499C-A5B4-A3AAF226E1FE}" dt="2021-08-10T11:12:21.723" v="357" actId="20577"/>
      <pc:docMkLst>
        <pc:docMk/>
      </pc:docMkLst>
      <pc:sldChg chg="del">
        <pc:chgData name="Clement Servini" userId="90157490-cb79-4c55-8716-4ed146fa1424" providerId="ADAL" clId="{A0E90D92-49A8-499C-A5B4-A3AAF226E1FE}" dt="2021-08-10T11:03:06.008" v="1" actId="47"/>
        <pc:sldMkLst>
          <pc:docMk/>
          <pc:sldMk cId="1223482465" sldId="258"/>
        </pc:sldMkLst>
      </pc:sldChg>
      <pc:sldChg chg="modSp mod">
        <pc:chgData name="Clement Servini" userId="90157490-cb79-4c55-8716-4ed146fa1424" providerId="ADAL" clId="{A0E90D92-49A8-499C-A5B4-A3AAF226E1FE}" dt="2021-08-10T11:03:26.261" v="2" actId="14826"/>
        <pc:sldMkLst>
          <pc:docMk/>
          <pc:sldMk cId="2510616352" sldId="259"/>
        </pc:sldMkLst>
        <pc:spChg chg="mod">
          <ac:chgData name="Clement Servini" userId="90157490-cb79-4c55-8716-4ed146fa1424" providerId="ADAL" clId="{A0E90D92-49A8-499C-A5B4-A3AAF226E1FE}" dt="2021-08-10T11:02:42.171" v="0" actId="1076"/>
          <ac:spMkLst>
            <pc:docMk/>
            <pc:sldMk cId="2510616352" sldId="259"/>
            <ac:spMk id="2" creationId="{00000000-0000-0000-0000-000000000000}"/>
          </ac:spMkLst>
        </pc:spChg>
        <pc:picChg chg="mod">
          <ac:chgData name="Clement Servini" userId="90157490-cb79-4c55-8716-4ed146fa1424" providerId="ADAL" clId="{A0E90D92-49A8-499C-A5B4-A3AAF226E1FE}" dt="2021-08-10T11:03:26.261" v="2" actId="14826"/>
          <ac:picMkLst>
            <pc:docMk/>
            <pc:sldMk cId="2510616352" sldId="259"/>
            <ac:picMk id="5" creationId="{00000000-0000-0000-0000-000000000000}"/>
          </ac:picMkLst>
        </pc:picChg>
      </pc:sldChg>
      <pc:sldChg chg="modSp mod">
        <pc:chgData name="Clement Servini" userId="90157490-cb79-4c55-8716-4ed146fa1424" providerId="ADAL" clId="{A0E90D92-49A8-499C-A5B4-A3AAF226E1FE}" dt="2021-08-10T11:04:31.729" v="85" actId="20577"/>
        <pc:sldMkLst>
          <pc:docMk/>
          <pc:sldMk cId="3965072577" sldId="260"/>
        </pc:sldMkLst>
        <pc:spChg chg="mod">
          <ac:chgData name="Clement Servini" userId="90157490-cb79-4c55-8716-4ed146fa1424" providerId="ADAL" clId="{A0E90D92-49A8-499C-A5B4-A3AAF226E1FE}" dt="2021-08-10T11:03:41.290" v="3" actId="1076"/>
          <ac:spMkLst>
            <pc:docMk/>
            <pc:sldMk cId="3965072577" sldId="260"/>
            <ac:spMk id="2" creationId="{00000000-0000-0000-0000-000000000000}"/>
          </ac:spMkLst>
        </pc:spChg>
        <pc:spChg chg="mod">
          <ac:chgData name="Clement Servini" userId="90157490-cb79-4c55-8716-4ed146fa1424" providerId="ADAL" clId="{A0E90D92-49A8-499C-A5B4-A3AAF226E1FE}" dt="2021-08-10T11:04:31.729" v="85" actId="20577"/>
          <ac:spMkLst>
            <pc:docMk/>
            <pc:sldMk cId="3965072577" sldId="260"/>
            <ac:spMk id="3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5:00.631" v="101" actId="20577"/>
        <pc:sldMkLst>
          <pc:docMk/>
          <pc:sldMk cId="1252611711" sldId="261"/>
        </pc:sldMkLst>
        <pc:spChg chg="mod">
          <ac:chgData name="Clement Servini" userId="90157490-cb79-4c55-8716-4ed146fa1424" providerId="ADAL" clId="{A0E90D92-49A8-499C-A5B4-A3AAF226E1FE}" dt="2021-08-10T11:04:46.160" v="86" actId="1076"/>
          <ac:spMkLst>
            <pc:docMk/>
            <pc:sldMk cId="1252611711" sldId="261"/>
            <ac:spMk id="2" creationId="{00000000-0000-0000-0000-000000000000}"/>
          </ac:spMkLst>
        </pc:spChg>
        <pc:spChg chg="mod">
          <ac:chgData name="Clement Servini" userId="90157490-cb79-4c55-8716-4ed146fa1424" providerId="ADAL" clId="{A0E90D92-49A8-499C-A5B4-A3AAF226E1FE}" dt="2021-08-10T11:05:00.631" v="101" actId="20577"/>
          <ac:spMkLst>
            <pc:docMk/>
            <pc:sldMk cId="1252611711" sldId="261"/>
            <ac:spMk id="3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5:08.394" v="102" actId="1076"/>
        <pc:sldMkLst>
          <pc:docMk/>
          <pc:sldMk cId="645153440" sldId="262"/>
        </pc:sldMkLst>
        <pc:spChg chg="mod">
          <ac:chgData name="Clement Servini" userId="90157490-cb79-4c55-8716-4ed146fa1424" providerId="ADAL" clId="{A0E90D92-49A8-499C-A5B4-A3AAF226E1FE}" dt="2021-08-10T11:05:08.394" v="102" actId="1076"/>
          <ac:spMkLst>
            <pc:docMk/>
            <pc:sldMk cId="645153440" sldId="262"/>
            <ac:spMk id="2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5:25.495" v="105" actId="20577"/>
        <pc:sldMkLst>
          <pc:docMk/>
          <pc:sldMk cId="648193166" sldId="263"/>
        </pc:sldMkLst>
        <pc:spChg chg="mod">
          <ac:chgData name="Clement Servini" userId="90157490-cb79-4c55-8716-4ed146fa1424" providerId="ADAL" clId="{A0E90D92-49A8-499C-A5B4-A3AAF226E1FE}" dt="2021-08-10T11:05:21.584" v="103" actId="1076"/>
          <ac:spMkLst>
            <pc:docMk/>
            <pc:sldMk cId="648193166" sldId="263"/>
            <ac:spMk id="2" creationId="{00000000-0000-0000-0000-000000000000}"/>
          </ac:spMkLst>
        </pc:spChg>
        <pc:spChg chg="mod">
          <ac:chgData name="Clement Servini" userId="90157490-cb79-4c55-8716-4ed146fa1424" providerId="ADAL" clId="{A0E90D92-49A8-499C-A5B4-A3AAF226E1FE}" dt="2021-08-10T11:05:25.495" v="105" actId="20577"/>
          <ac:spMkLst>
            <pc:docMk/>
            <pc:sldMk cId="648193166" sldId="263"/>
            <ac:spMk id="3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5:36.888" v="106" actId="1076"/>
        <pc:sldMkLst>
          <pc:docMk/>
          <pc:sldMk cId="3979148063" sldId="264"/>
        </pc:sldMkLst>
        <pc:spChg chg="mod">
          <ac:chgData name="Clement Servini" userId="90157490-cb79-4c55-8716-4ed146fa1424" providerId="ADAL" clId="{A0E90D92-49A8-499C-A5B4-A3AAF226E1FE}" dt="2021-08-10T11:05:36.888" v="106" actId="1076"/>
          <ac:spMkLst>
            <pc:docMk/>
            <pc:sldMk cId="3979148063" sldId="264"/>
            <ac:spMk id="2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6:00.184" v="128" actId="20577"/>
        <pc:sldMkLst>
          <pc:docMk/>
          <pc:sldMk cId="2457536254" sldId="265"/>
        </pc:sldMkLst>
        <pc:spChg chg="mod">
          <ac:chgData name="Clement Servini" userId="90157490-cb79-4c55-8716-4ed146fa1424" providerId="ADAL" clId="{A0E90D92-49A8-499C-A5B4-A3AAF226E1FE}" dt="2021-08-10T11:05:46.218" v="107" actId="1076"/>
          <ac:spMkLst>
            <pc:docMk/>
            <pc:sldMk cId="2457536254" sldId="265"/>
            <ac:spMk id="2" creationId="{00000000-0000-0000-0000-000000000000}"/>
          </ac:spMkLst>
        </pc:spChg>
        <pc:spChg chg="mod">
          <ac:chgData name="Clement Servini" userId="90157490-cb79-4c55-8716-4ed146fa1424" providerId="ADAL" clId="{A0E90D92-49A8-499C-A5B4-A3AAF226E1FE}" dt="2021-08-10T11:06:00.184" v="128" actId="20577"/>
          <ac:spMkLst>
            <pc:docMk/>
            <pc:sldMk cId="2457536254" sldId="265"/>
            <ac:spMk id="3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6:06.144" v="129" actId="1076"/>
        <pc:sldMkLst>
          <pc:docMk/>
          <pc:sldMk cId="393383442" sldId="266"/>
        </pc:sldMkLst>
        <pc:spChg chg="mod">
          <ac:chgData name="Clement Servini" userId="90157490-cb79-4c55-8716-4ed146fa1424" providerId="ADAL" clId="{A0E90D92-49A8-499C-A5B4-A3AAF226E1FE}" dt="2021-08-10T11:06:06.144" v="129" actId="1076"/>
          <ac:spMkLst>
            <pc:docMk/>
            <pc:sldMk cId="393383442" sldId="266"/>
            <ac:spMk id="2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6:17.511" v="130" actId="1076"/>
        <pc:sldMkLst>
          <pc:docMk/>
          <pc:sldMk cId="1758320845" sldId="267"/>
        </pc:sldMkLst>
        <pc:spChg chg="mod">
          <ac:chgData name="Clement Servini" userId="90157490-cb79-4c55-8716-4ed146fa1424" providerId="ADAL" clId="{A0E90D92-49A8-499C-A5B4-A3AAF226E1FE}" dt="2021-08-10T11:06:17.511" v="130" actId="1076"/>
          <ac:spMkLst>
            <pc:docMk/>
            <pc:sldMk cId="1758320845" sldId="267"/>
            <ac:spMk id="2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07:44.180" v="226" actId="1076"/>
        <pc:sldMkLst>
          <pc:docMk/>
          <pc:sldMk cId="509840002" sldId="268"/>
        </pc:sldMkLst>
        <pc:spChg chg="mod">
          <ac:chgData name="Clement Servini" userId="90157490-cb79-4c55-8716-4ed146fa1424" providerId="ADAL" clId="{A0E90D92-49A8-499C-A5B4-A3AAF226E1FE}" dt="2021-08-10T11:07:44.180" v="226" actId="1076"/>
          <ac:spMkLst>
            <pc:docMk/>
            <pc:sldMk cId="509840002" sldId="268"/>
            <ac:spMk id="2" creationId="{00000000-0000-0000-0000-000000000000}"/>
          </ac:spMkLst>
        </pc:spChg>
        <pc:spChg chg="mod">
          <ac:chgData name="Clement Servini" userId="90157490-cb79-4c55-8716-4ed146fa1424" providerId="ADAL" clId="{A0E90D92-49A8-499C-A5B4-A3AAF226E1FE}" dt="2021-08-10T11:07:20.445" v="223" actId="20577"/>
          <ac:spMkLst>
            <pc:docMk/>
            <pc:sldMk cId="509840002" sldId="268"/>
            <ac:spMk id="3" creationId="{00000000-0000-0000-0000-000000000000}"/>
          </ac:spMkLst>
        </pc:spChg>
      </pc:sldChg>
      <pc:sldChg chg="del">
        <pc:chgData name="Clement Servini" userId="90157490-cb79-4c55-8716-4ed146fa1424" providerId="ADAL" clId="{A0E90D92-49A8-499C-A5B4-A3AAF226E1FE}" dt="2021-08-10T11:07:31.679" v="224" actId="2696"/>
        <pc:sldMkLst>
          <pc:docMk/>
          <pc:sldMk cId="2764702329" sldId="269"/>
        </pc:sldMkLst>
      </pc:sldChg>
      <pc:sldChg chg="modSp mod">
        <pc:chgData name="Clement Servini" userId="90157490-cb79-4c55-8716-4ed146fa1424" providerId="ADAL" clId="{A0E90D92-49A8-499C-A5B4-A3AAF226E1FE}" dt="2021-08-10T11:07:39.210" v="225" actId="1076"/>
        <pc:sldMkLst>
          <pc:docMk/>
          <pc:sldMk cId="2870616338" sldId="270"/>
        </pc:sldMkLst>
        <pc:spChg chg="mod">
          <ac:chgData name="Clement Servini" userId="90157490-cb79-4c55-8716-4ed146fa1424" providerId="ADAL" clId="{A0E90D92-49A8-499C-A5B4-A3AAF226E1FE}" dt="2021-08-10T11:07:39.210" v="225" actId="1076"/>
          <ac:spMkLst>
            <pc:docMk/>
            <pc:sldMk cId="2870616338" sldId="270"/>
            <ac:spMk id="2" creationId="{00000000-0000-0000-0000-000000000000}"/>
          </ac:spMkLst>
        </pc:spChg>
      </pc:sldChg>
      <pc:sldChg chg="modSp mod">
        <pc:chgData name="Clement Servini" userId="90157490-cb79-4c55-8716-4ed146fa1424" providerId="ADAL" clId="{A0E90D92-49A8-499C-A5B4-A3AAF226E1FE}" dt="2021-08-10T11:12:21.723" v="357" actId="20577"/>
        <pc:sldMkLst>
          <pc:docMk/>
          <pc:sldMk cId="3638718429" sldId="271"/>
        </pc:sldMkLst>
        <pc:spChg chg="mod">
          <ac:chgData name="Clement Servini" userId="90157490-cb79-4c55-8716-4ed146fa1424" providerId="ADAL" clId="{A0E90D92-49A8-499C-A5B4-A3AAF226E1FE}" dt="2021-08-10T11:07:50.830" v="227" actId="1076"/>
          <ac:spMkLst>
            <pc:docMk/>
            <pc:sldMk cId="3638718429" sldId="271"/>
            <ac:spMk id="2" creationId="{00000000-0000-0000-0000-000000000000}"/>
          </ac:spMkLst>
        </pc:spChg>
        <pc:spChg chg="mod">
          <ac:chgData name="Clement Servini" userId="90157490-cb79-4c55-8716-4ed146fa1424" providerId="ADAL" clId="{A0E90D92-49A8-499C-A5B4-A3AAF226E1FE}" dt="2021-08-10T11:12:21.723" v="357" actId="20577"/>
          <ac:spMkLst>
            <pc:docMk/>
            <pc:sldMk cId="3638718429" sldId="271"/>
            <ac:spMk id="3" creationId="{00000000-0000-0000-0000-000000000000}"/>
          </ac:spMkLst>
        </pc:spChg>
        <pc:picChg chg="mod">
          <ac:chgData name="Clement Servini" userId="90157490-cb79-4c55-8716-4ed146fa1424" providerId="ADAL" clId="{A0E90D92-49A8-499C-A5B4-A3AAF226E1FE}" dt="2021-08-10T11:09:21.180" v="228" actId="14826"/>
          <ac:picMkLst>
            <pc:docMk/>
            <pc:sldMk cId="3638718429" sldId="271"/>
            <ac:picMk id="4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A180F-5F3E-4C47-92B5-D822C56F56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5F2000-FA17-442E-9F13-93F6E26829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2598EF-DE87-47B6-A1BB-4038D3FBD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7462B-2429-4A97-8FB5-8A5061B16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77127C-5062-494E-93F3-9E918FB28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433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9BFE8-251B-45C0-B251-7EA98DE3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6673CF-0F5B-48D0-BCEF-31BE5608C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4C190-E791-465A-A3CB-015F30E57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57F12-3767-4CC9-9221-6721113A4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D7B12D-34F3-4FAA-946B-F2276598B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292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26B4D0-27D4-41EE-AB9A-600745CAA3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E6642-EBC8-4493-8FE1-B8E15EE70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F3F0FA-34C1-4F21-B8F3-1C7C05985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41503-BD7E-4CDB-8FF4-F76259E17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9ABE4-F983-4C07-9213-368D55947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74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B0823-E445-45CD-BE97-79B43BB3D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448992-D2C8-49CD-A13D-92DD40E481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95B876-5DBF-49B0-B577-C0B55F885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A056F-5A63-405B-8A5F-AD3B3FF10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FE2BB-02FB-44C6-B70B-E68144862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41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D9BC-6436-4715-8C13-8025FF41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7DC75C-2BFB-4CE7-A09D-48208E0FF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D6C5B-A5C2-42B7-9922-7A52AE061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32D5B-7CF6-4BE9-B831-D28233B65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7EB0DA-F945-4742-9FC9-4572590D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553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BD1A5-4A7C-40DC-B8CC-7B29586A4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DF5D03-2102-4310-ACF2-0DF338D9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2101FE-F3C1-465E-946C-604156AC6D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FC61D5-B745-41EB-94A0-77CD8BE71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501D4-81AD-4302-B157-897E716C9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BE9543-ED2A-46F8-81D0-A2941DF8A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861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702EA-B05B-48F5-9F96-B30DD45E4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55A655-B23E-4A8C-8172-CE1DA2ABD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9B30F3-988A-438A-A807-47F475EBBA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14B571-D046-4591-830B-18422B00B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7CBD17-5185-42AA-8678-6F8F96470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1B7E65-280A-431F-AD3B-E1BA4AD86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A03EAC9-43E3-4196-B3DE-87CEDB51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1E11363-28C0-449A-AD21-E18874A53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752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87C0-34DA-4E51-8C6F-1149BC1E0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93E4C-1691-4268-8BFE-12158BEFE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1893F6-D5B5-464A-8C51-C64598B1A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9D86B2-3DA2-4F94-92F1-B3669AEE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421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9AB30B-40DF-4B1F-9ADD-B9BEAD28C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D659D6-26D7-4BF1-9300-99DA9D8BD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539A18-8462-487F-BDCD-0677DCF66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174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8C2F1-ED76-4F8D-BE19-F9E93F9F3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D7BBE-57FA-4CF1-9D4B-59A3B99504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5640-5302-46D6-9684-8237AFD837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1C8C98-C355-4C2A-BAD3-EA30C33B75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1E2BD0-A105-423F-B419-2527C425C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A0E72C-0022-48AB-A632-8C56A1BB5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6998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ABCE5-8E45-47E5-ADCC-19E8CA0CD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0FED54E-7962-4930-80B9-54CD90122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1A611E-746A-482B-8A0E-95382395CA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AA803-1C99-47C3-9005-6806317A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779CD5-8503-4421-A34E-5AB695B3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487109-1A60-480E-8E69-187518637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89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91868-86D7-48BB-AF58-AEA76A6E1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531B5A-33BF-43F6-9F24-0D637DC3F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D12A78-F89C-496A-8FB0-2878F6C90C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88CBE-7AD3-4965-BEE5-53855D27F8D6}" type="datetimeFigureOut">
              <a:rPr lang="en-GB" smtClean="0"/>
              <a:t>10/08/2021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7463CB-EAFB-45AC-97DE-FCE099A234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2C3345-F738-45E8-92B3-414CE895C7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6192D7-7361-48F9-AFCF-7D04EA483E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784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worcsu.com/helpandadvic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orcsu.com/" TargetMode="External"/><Relationship Id="rId3" Type="http://schemas.openxmlformats.org/officeDocument/2006/relationships/hyperlink" Target="http://www.facebook.com/TheHangarSU" TargetMode="External"/><Relationship Id="rId7" Type="http://schemas.openxmlformats.org/officeDocument/2006/relationships/hyperlink" Target="http://www.instagram.com/the_hangar_" TargetMode="External"/><Relationship Id="rId2" Type="http://schemas.openxmlformats.org/officeDocument/2006/relationships/hyperlink" Target="http://www.facebook.com/worcs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stagram.com/worcsu" TargetMode="External"/><Relationship Id="rId5" Type="http://schemas.openxmlformats.org/officeDocument/2006/relationships/hyperlink" Target="http://www.twitter.com/worcsu" TargetMode="External"/><Relationship Id="rId4" Type="http://schemas.openxmlformats.org/officeDocument/2006/relationships/hyperlink" Target="http://www.facebook.com/wsu.teamworc" TargetMode="External"/><Relationship Id="rId9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ww.worcsu.com/societie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853" y="1209785"/>
            <a:ext cx="4408062" cy="433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628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6830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 and Advice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offer confidential and independent advice to all students at Worcester and its Partner Institutions.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Appeals, complaints, disciplinaries, fitness to practise, accommodation.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Phone and Microsoft Teams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meetings are all available.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Book through the advice form at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www.worcsu.com/helpandadvice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9011">
            <a:off x="6922994" y="3644900"/>
            <a:ext cx="4000500" cy="26670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3383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5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Hangar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student bar on campus.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Regular weekly events like Quiz Night and Worcester Wednesday.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Big events like Disco Binglow,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Karaoke specials, Varsity Afterparty,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Dissy Day Party.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Cocktails, mocktails, VKs,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slushies, and Dark Fruit!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8930">
            <a:off x="7054646" y="3256481"/>
            <a:ext cx="4236160" cy="28241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758320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Events to look out for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Week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 and Society ‘Give it a Go’ sessions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Halloween Karaoke and Scarefest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 Week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Christmas Karaoke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Refreshers Week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 Elections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Varsity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Dissy Day Party</a:t>
            </a:r>
          </a:p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Celebration Week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7956">
            <a:off x="6166400" y="2581030"/>
            <a:ext cx="4633498" cy="30973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09840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1525" y="774700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in touch with the SU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www.facebook.com/worcsu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www.facebook.com/TheHangarSU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www.facebook.com/wsu.teamworc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www.twitter.com/worcsu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6"/>
              </a:rPr>
              <a:t>www.instagram.com/worcsu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7"/>
              </a:rPr>
              <a:t>www.instagram.com/the_hangar_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8"/>
              </a:rPr>
              <a:t>www.worcsu.com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88">
            <a:off x="7209183" y="3147048"/>
            <a:ext cx="3929800" cy="262151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8706163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Keep in touch with your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Liam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liamleespres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liam.lees2@worc.ac.uk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ragvpe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r.mularczyk@worc.ac.uk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@</a:t>
            </a:r>
            <a:r>
              <a:rPr lang="en-GB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nevevpsa</a:t>
            </a: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n.ricketts@worc.ac.uk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46616">
            <a:off x="6364000" y="2833489"/>
            <a:ext cx="4701529" cy="31343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638718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are we?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 is here to represent all students at the University of Worcester. All students at Worcester have a say in how we’re run.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 President – Liam Lees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 Education – Ragnar Mularczyk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VP Student Activities – Neve Ricketts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080">
            <a:off x="7195258" y="3003722"/>
            <a:ext cx="4073070" cy="305736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567562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– Full Time Officers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Elections for Full-Time Officers take place every March.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Officers are voted for by you, to represent you and give you a voice at the University.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Officer has a different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area of responsibility.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Officers run various campaigns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events throughout the year,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keep an eye on social media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regular updates.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432399">
            <a:off x="6469110" y="3435816"/>
            <a:ext cx="4497201" cy="25302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510616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– Networks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 represent the interests of students from certain groups and on the issues most important to you.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BAME Network – Commuter Network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Disabled Students’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International Network – LGBTQ+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Mature Students’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Postgraduate Network – Sustainability Network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Widening Participation Network</a:t>
            </a:r>
            <a:b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Women’s Network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Networks work to design and deliver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campaigns that drive forward welfare,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inclusion, diversity, and equality.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88978">
            <a:off x="7413811" y="3106270"/>
            <a:ext cx="3980330" cy="26535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6507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74700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Representation – Academic Reps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work with the University, Course Reps, School Reps, and the VP Education to make your academic experience the best it can be.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You’ll have at least one Course Rep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represent your views on your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course – make sure you give them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feedback throughout the year.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you want to get involved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become a Rep, speak to Rag or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a chat with your course leader.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975">
            <a:off x="6993726" y="3039035"/>
            <a:ext cx="4189744" cy="280075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252611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#TeamWorc – Clubs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 wide range of sports Clubs with more than 40 teams competing nationally in BUCS.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Clubs are run by student-led committees and are open for any University of Worcester student to join.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year we’re offering discounted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memberships for students on placements.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year we compete in Varsity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against the University of Gloucestershire.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2555">
            <a:off x="7041618" y="3556042"/>
            <a:ext cx="4256467" cy="2392321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45153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728351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#TeamWorc – Societies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currently have more than 30 Societies.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General interest Societies range from Loco Show Co to Harry Potter to Christian Union to everything in between.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a number of cultural societies to represent various student groups and interests.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you can also join academic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societies to enhance the learning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 on your course.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Set up your own society –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www.worcsu.com/societies</a:t>
            </a: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2769">
            <a:off x="6584488" y="3872802"/>
            <a:ext cx="4300945" cy="2620189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648193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#TeamWorc – TeamWorc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TeamWorc Action is all about the volunteering opportunities available to you at the University and in the local community.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 over 50 hours of volunteering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it will be officially recognised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your degree transcript.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Visit our website to find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volunteering opportunities and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everything else you need to know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TeamWorc Action.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4090">
            <a:off x="7139200" y="3233530"/>
            <a:ext cx="4214600" cy="281244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39791480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/>
          <a:lstStyle/>
          <a:p>
            <a:r>
              <a:rPr lang="en-GB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#TeamWorc – Raise and Give (RAG)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RAG gives you the opportunity to fundraise for the charity of your choice.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official RAG Charity for 2021-22 is Student Minds.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SU and student-led RAG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Committee can help you set up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fundraising event.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year our students raised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over £32,000 for charity.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3101">
            <a:off x="6688246" y="3535156"/>
            <a:ext cx="4378230" cy="292163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57536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87A21AECE39442A832278C362B57E5" ma:contentTypeVersion="13" ma:contentTypeDescription="Create a new document." ma:contentTypeScope="" ma:versionID="9ca171dbc75a1ac677616ea91e5f524e">
  <xsd:schema xmlns:xsd="http://www.w3.org/2001/XMLSchema" xmlns:xs="http://www.w3.org/2001/XMLSchema" xmlns:p="http://schemas.microsoft.com/office/2006/metadata/properties" xmlns:ns3="839edc2b-7b6d-4605-a0ec-8ac64f589490" xmlns:ns4="119d464a-b0b7-4f47-b164-63b95b5d123d" targetNamespace="http://schemas.microsoft.com/office/2006/metadata/properties" ma:root="true" ma:fieldsID="6dee479ae8c029c3bb38aeecf7b93013" ns3:_="" ns4:_="">
    <xsd:import namespace="839edc2b-7b6d-4605-a0ec-8ac64f589490"/>
    <xsd:import namespace="119d464a-b0b7-4f47-b164-63b95b5d123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edc2b-7b6d-4605-a0ec-8ac64f5894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9d464a-b0b7-4f47-b164-63b95b5d123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8F3715-915F-4FD7-9DE5-3ECE6307D547}">
  <ds:schemaRefs>
    <ds:schemaRef ds:uri="http://www.w3.org/XML/1998/namespace"/>
    <ds:schemaRef ds:uri="http://schemas.microsoft.com/office/2006/documentManagement/types"/>
    <ds:schemaRef ds:uri="119d464a-b0b7-4f47-b164-63b95b5d123d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839edc2b-7b6d-4605-a0ec-8ac64f589490"/>
    <ds:schemaRef ds:uri="http://schemas.microsoft.com/office/2006/metadata/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E513998D-90AB-43B0-9DE6-F07A0DABA5F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72C27C6-A165-4925-BC8C-78C89BFA2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39edc2b-7b6d-4605-a0ec-8ac64f589490"/>
    <ds:schemaRef ds:uri="119d464a-b0b7-4f47-b164-63b95b5d12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8843</TotalTime>
  <Words>751</Words>
  <Application>Microsoft Office PowerPoint</Application>
  <PresentationFormat>Widescreen</PresentationFormat>
  <Paragraphs>139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Office Theme</vt:lpstr>
      <vt:lpstr>PowerPoint Presentation</vt:lpstr>
      <vt:lpstr>Who are we?</vt:lpstr>
      <vt:lpstr>Representation – Full Time Officers</vt:lpstr>
      <vt:lpstr>Representation – Networks</vt:lpstr>
      <vt:lpstr>Representation – Academic Reps</vt:lpstr>
      <vt:lpstr>#TeamWorc – Clubs</vt:lpstr>
      <vt:lpstr>#TeamWorc – Societies</vt:lpstr>
      <vt:lpstr>#TeamWorc – TeamWorc Action</vt:lpstr>
      <vt:lpstr>#TeamWorc – Raise and Give (RAG)</vt:lpstr>
      <vt:lpstr>Help and Advice</vt:lpstr>
      <vt:lpstr>The Hangar</vt:lpstr>
      <vt:lpstr>Events to look out for</vt:lpstr>
      <vt:lpstr>Keep in touch with the SU</vt:lpstr>
      <vt:lpstr>Keep in touch with your Officers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Florentina Manole (Student)</dc:creator>
  <cp:lastModifiedBy>Clement Servini</cp:lastModifiedBy>
  <cp:revision>5</cp:revision>
  <dcterms:created xsi:type="dcterms:W3CDTF">2021-06-25T06:19:25Z</dcterms:created>
  <dcterms:modified xsi:type="dcterms:W3CDTF">2021-08-10T11:12:24Z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0x010100BA87A21AECE39442A832278C362B57E5</vt:lpwstr>
  </property>
</Properties>
</file>