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4" r:id="rId10"/>
    <p:sldId id="265" r:id="rId11"/>
    <p:sldId id="266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t Servini" userId="90157490-cb79-4c55-8716-4ed146fa1424" providerId="ADAL" clId="{A0E90D92-49A8-499C-A5B4-A3AAF226E1FE}"/>
    <pc:docChg chg="delSld">
      <pc:chgData name="Clement Servini" userId="90157490-cb79-4c55-8716-4ed146fa1424" providerId="ADAL" clId="{A0E90D92-49A8-499C-A5B4-A3AAF226E1FE}" dt="2021-08-19T13:29:25.446" v="1" actId="47"/>
      <pc:docMkLst>
        <pc:docMk/>
      </pc:docMkLst>
      <pc:sldChg chg="del">
        <pc:chgData name="Clement Servini" userId="90157490-cb79-4c55-8716-4ed146fa1424" providerId="ADAL" clId="{A0E90D92-49A8-499C-A5B4-A3AAF226E1FE}" dt="2021-08-19T13:29:25.446" v="1" actId="47"/>
        <pc:sldMkLst>
          <pc:docMk/>
          <pc:sldMk cId="645153440" sldId="262"/>
        </pc:sldMkLst>
      </pc:sldChg>
      <pc:sldChg chg="del">
        <pc:chgData name="Clement Servini" userId="90157490-cb79-4c55-8716-4ed146fa1424" providerId="ADAL" clId="{A0E90D92-49A8-499C-A5B4-A3AAF226E1FE}" dt="2021-08-19T13:29:25.446" v="1" actId="47"/>
        <pc:sldMkLst>
          <pc:docMk/>
          <pc:sldMk cId="648193166" sldId="263"/>
        </pc:sldMkLst>
      </pc:sldChg>
      <pc:sldChg chg="del">
        <pc:chgData name="Clement Servini" userId="90157490-cb79-4c55-8716-4ed146fa1424" providerId="ADAL" clId="{A0E90D92-49A8-499C-A5B4-A3AAF226E1FE}" dt="2021-08-19T13:29:19.266" v="0" actId="47"/>
        <pc:sldMkLst>
          <pc:docMk/>
          <pc:sldMk cId="1758320845" sldId="267"/>
        </pc:sldMkLst>
      </pc:sldChg>
      <pc:sldChg chg="del">
        <pc:chgData name="Clement Servini" userId="90157490-cb79-4c55-8716-4ed146fa1424" providerId="ADAL" clId="{A0E90D92-49A8-499C-A5B4-A3AAF226E1FE}" dt="2021-08-19T13:29:19.266" v="0" actId="47"/>
        <pc:sldMkLst>
          <pc:docMk/>
          <pc:sldMk cId="509840002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180F-5F3E-4C47-92B5-D822C56F5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F2000-FA17-442E-9F13-93F6E2682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98EF-DE87-47B6-A1BB-4038D3FB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7462B-2429-4A97-8FB5-8A5061B1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7127C-5062-494E-93F3-9E918FB2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3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BFE8-251B-45C0-B251-7EA98DE3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673CF-0F5B-48D0-BCEF-31BE5608C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4C190-E791-465A-A3CB-015F30E5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57F12-3767-4CC9-9221-6721113A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7B12D-34F3-4FAA-946B-F2276598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9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6B4D0-27D4-41EE-AB9A-600745CAA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E6642-EBC8-4493-8FE1-B8E15EE70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F0FA-34C1-4F21-B8F3-1C7C0598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41503-BD7E-4CDB-8FF4-F76259E1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ABE4-F983-4C07-9213-368D5594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4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0823-E445-45CD-BE97-79B43BB3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48992-D2C8-49CD-A13D-92DD40E48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B876-5DBF-49B0-B577-C0B55F88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A056F-5A63-405B-8A5F-AD3B3FF1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FE2BB-02FB-44C6-B70B-E6814486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1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D9BC-6436-4715-8C13-8025FF41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DC75C-2BFB-4CE7-A09D-48208E0FF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6C5B-A5C2-42B7-9922-7A52AE06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32D5B-7CF6-4BE9-B831-D28233B6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EB0DA-F945-4742-9FC9-4572590D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5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D1A5-4A7C-40DC-B8CC-7B29586A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F5D03-2102-4310-ACF2-0DF338D9B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101FE-F3C1-465E-946C-604156AC6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C61D5-B745-41EB-94A0-77CD8BE7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01D4-81AD-4302-B157-897E716C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E9543-ED2A-46F8-81D0-A2941DF8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1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02EA-B05B-48F5-9F96-B30DD45E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5A655-B23E-4A8C-8172-CE1DA2ABD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B30F3-988A-438A-A807-47F475EBB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4B571-D046-4591-830B-18422B00B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CBD17-5185-42AA-8678-6F8F96470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B7E65-280A-431F-AD3B-E1BA4AD8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3EAC9-43E3-4196-B3DE-87CEDB51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E11363-28C0-449A-AD21-E18874A5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5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87C0-34DA-4E51-8C6F-1149BC1E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93E4C-1691-4268-8BFE-12158BEF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893F6-D5B5-464A-8C51-C64598B1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D86B2-3DA2-4F94-92F1-B3669AEE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1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AB30B-40DF-4B1F-9ADD-B9BEAD28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659D6-26D7-4BF1-9300-99DA9D8B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39A18-8462-487F-BDCD-0677DCF6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7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C2F1-ED76-4F8D-BE19-F9E93F9F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D7BBE-57FA-4CF1-9D4B-59A3B995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75640-5302-46D6-9684-8237AFD83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C8C98-C355-4C2A-BAD3-EA30C33B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E2BD0-A105-423F-B419-2527C425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0E72C-0022-48AB-A632-8C56A1BB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9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BCE5-8E45-47E5-ADCC-19E8CA0C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FED54E-7962-4930-80B9-54CD90122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A611E-746A-482B-8A0E-95382395C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AA803-1C99-47C3-9005-6806317A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79CD5-8503-4421-A34E-5AB695B3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87109-1A60-480E-8E69-18751863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91868-86D7-48BB-AF58-AEA76A6E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1B5A-33BF-43F6-9F24-0D637DC3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12A78-F89C-496A-8FB0-2878F6C90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8CBE-7AD3-4965-BEE5-53855D27F8D6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463CB-EAFB-45AC-97DE-FCE099A23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3345-F738-45E8-92B3-414CE895C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worcsu.com/helpandadvic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csu.com/" TargetMode="External"/><Relationship Id="rId3" Type="http://schemas.openxmlformats.org/officeDocument/2006/relationships/hyperlink" Target="http://www.facebook.com/TheHangarSU" TargetMode="External"/><Relationship Id="rId7" Type="http://schemas.openxmlformats.org/officeDocument/2006/relationships/hyperlink" Target="http://www.instagram.com/the_hangar_" TargetMode="External"/><Relationship Id="rId2" Type="http://schemas.openxmlformats.org/officeDocument/2006/relationships/hyperlink" Target="http://www.facebook.com/worcs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tagram.com/worcsu" TargetMode="External"/><Relationship Id="rId5" Type="http://schemas.openxmlformats.org/officeDocument/2006/relationships/hyperlink" Target="http://www.twitter.com/worcsu" TargetMode="External"/><Relationship Id="rId4" Type="http://schemas.openxmlformats.org/officeDocument/2006/relationships/hyperlink" Target="http://www.facebook.com/wsu.teamworc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3" y="1209785"/>
            <a:ext cx="4408062" cy="43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in touch with your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Liam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liamleespres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liam.lees2@worc.ac.uk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ragvpe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r.mularczyk@worc.ac.uk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nevevpsa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n.ricketts@worc.ac.uk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46616">
            <a:off x="6364000" y="2833489"/>
            <a:ext cx="4701529" cy="31343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3871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 is here to represent all students at the University of Worcester. All students at Worcester have a say in how we’re run.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President – Liam Lees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 Education – Ragnar Mularczyk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 Student Activities – Neve Ricketts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80">
            <a:off x="7195258" y="3003722"/>
            <a:ext cx="4073070" cy="30573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6756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Representation – Full Time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Elections for Full-Time Officers take place every March.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Officers are voted for by you, to represent you and give you a voice at the University.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Officer has a different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of responsibility.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Officers run various campaigns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events throughout the year,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keep an eye on social media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regular updates.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2399">
            <a:off x="6469110" y="3435816"/>
            <a:ext cx="4497201" cy="25302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1061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Representation –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Networks represent the interests of students from certain groups and on the issues most important to you.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BAME Network – Commuter Network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Disabled Students’ Network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Network – LGBTQ+ Network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Mature Students’ Network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Postgraduate Network – Sustainability Network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Widening Participation Network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Women’s Network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Networks work to design and deliver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campaigns that drive forward welfare,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inclusion, diversity, and equality.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978">
            <a:off x="7413811" y="3106270"/>
            <a:ext cx="3980330" cy="26535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507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4700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Representation – Academic Reps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work with the University, Course Reps, School Reps, and the VP Education to make your academic experience the best it can be.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You’ll have at least one Course Rep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represent your views on your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– make sure you give them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throughout the year.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want to get involved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a Rep, speak to Rag 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chat with your course leader.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975">
            <a:off x="6993726" y="3039035"/>
            <a:ext cx="4189744" cy="28007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5261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#TeamWorc – TeamWorc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TeamWorc Action is all about the volunteering opportunities available to you at the University and in the local community.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 over 50 hours of volunteering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it will be officially recognised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your degree transcript.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our website to find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volunteering opportunities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else you need to know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TeamWorc Action.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90">
            <a:off x="7139200" y="3233530"/>
            <a:ext cx="4214600" cy="28124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7914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#TeamWorc – Raise and Give (RAG)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 gives you the opportunity to fundraise for the charity of your choice.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official RAG Charity for 2021-22 is Student Minds.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 and student-led RAG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 can help you set up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fundraising event.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year our students raised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£32,000 for charity.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101">
            <a:off x="6688246" y="3535156"/>
            <a:ext cx="4378230" cy="292163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5753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6830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and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offer confidential and independent advice to all students at Worcester and its Partner Institutions.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Appeals, complaints, disciplinaries, fitness to practise, accommodation.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 and Microsoft Teams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meetings are all available.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through the advice form at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www.worcsu.com/helpandadvice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011">
            <a:off x="6922994" y="3644900"/>
            <a:ext cx="4000500" cy="2667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338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74700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in touch with the 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www.facebook.com/worcsu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www.facebook.com/TheHangarSU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www.facebook.com/wsu.teamworc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www.twitter.com/worcsu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www.instagram.com/worcsu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www.instagram.com/the_hangar_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www.worcsu.com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88">
            <a:off x="7209183" y="3147048"/>
            <a:ext cx="3929800" cy="26215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7061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7A21AECE39442A832278C362B57E5" ma:contentTypeVersion="13" ma:contentTypeDescription="Create a new document." ma:contentTypeScope="" ma:versionID="9ca171dbc75a1ac677616ea91e5f524e">
  <xsd:schema xmlns:xsd="http://www.w3.org/2001/XMLSchema" xmlns:xs="http://www.w3.org/2001/XMLSchema" xmlns:p="http://schemas.microsoft.com/office/2006/metadata/properties" xmlns:ns3="839edc2b-7b6d-4605-a0ec-8ac64f589490" xmlns:ns4="119d464a-b0b7-4f47-b164-63b95b5d123d" targetNamespace="http://schemas.microsoft.com/office/2006/metadata/properties" ma:root="true" ma:fieldsID="6dee479ae8c029c3bb38aeecf7b93013" ns3:_="" ns4:_="">
    <xsd:import namespace="839edc2b-7b6d-4605-a0ec-8ac64f589490"/>
    <xsd:import namespace="119d464a-b0b7-4f47-b164-63b95b5d12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dc2b-7b6d-4605-a0ec-8ac64f589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d464a-b0b7-4f47-b164-63b95b5d1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2C27C6-A165-4925-BC8C-78C89BFA2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9edc2b-7b6d-4605-a0ec-8ac64f589490"/>
    <ds:schemaRef ds:uri="119d464a-b0b7-4f47-b164-63b95b5d1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13998D-90AB-43B0-9DE6-F07A0DABA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8F3715-915F-4FD7-9DE5-3ECE6307D54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8843</TotalTime>
  <Words>530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Office Theme</vt:lpstr>
      <vt:lpstr>PowerPoint Presentation</vt:lpstr>
      <vt:lpstr>Who are we?</vt:lpstr>
      <vt:lpstr>Representation – Full Time Officers</vt:lpstr>
      <vt:lpstr>Representation – Networks</vt:lpstr>
      <vt:lpstr>Representation – Academic Reps</vt:lpstr>
      <vt:lpstr>#TeamWorc – TeamWorc Action</vt:lpstr>
      <vt:lpstr>#TeamWorc – Raise and Give (RAG)</vt:lpstr>
      <vt:lpstr>Help and Advice</vt:lpstr>
      <vt:lpstr>Keep in touch with the SU</vt:lpstr>
      <vt:lpstr>Keep in touch with your Officers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Florentina Manole (Student)</dc:creator>
  <cp:lastModifiedBy>Clement Servini</cp:lastModifiedBy>
  <cp:revision>6</cp:revision>
  <dcterms:created xsi:type="dcterms:W3CDTF">2021-06-25T06:19:25Z</dcterms:created>
  <dcterms:modified xsi:type="dcterms:W3CDTF">2021-08-19T13:29:29Z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0x010100BA87A21AECE39442A832278C362B57E5</vt:lpwstr>
  </property>
</Properties>
</file>